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6.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7.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0.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1.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2.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18.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19.xml" ContentType="application/vnd.openxmlformats-officedocument.presentationml.notesSlide+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6" r:id="rId2"/>
    <p:sldId id="282" r:id="rId3"/>
    <p:sldId id="287" r:id="rId4"/>
    <p:sldId id="291" r:id="rId5"/>
    <p:sldId id="310" r:id="rId6"/>
    <p:sldId id="326" r:id="rId7"/>
    <p:sldId id="314" r:id="rId8"/>
    <p:sldId id="316" r:id="rId9"/>
    <p:sldId id="315" r:id="rId10"/>
    <p:sldId id="317" r:id="rId11"/>
    <p:sldId id="264" r:id="rId12"/>
    <p:sldId id="318" r:id="rId13"/>
    <p:sldId id="319" r:id="rId14"/>
    <p:sldId id="298" r:id="rId15"/>
    <p:sldId id="299" r:id="rId16"/>
    <p:sldId id="320" r:id="rId17"/>
    <p:sldId id="328" r:id="rId18"/>
    <p:sldId id="329" r:id="rId19"/>
    <p:sldId id="330" r:id="rId20"/>
    <p:sldId id="331" r:id="rId21"/>
    <p:sldId id="283" r:id="rId22"/>
    <p:sldId id="321" r:id="rId23"/>
    <p:sldId id="274" r:id="rId24"/>
    <p:sldId id="322" r:id="rId25"/>
    <p:sldId id="327" r:id="rId26"/>
    <p:sldId id="323" r:id="rId27"/>
    <p:sldId id="300" r:id="rId28"/>
    <p:sldId id="325" r:id="rId29"/>
    <p:sldId id="284" r:id="rId30"/>
    <p:sldId id="281" r:id="rId31"/>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41" userDrawn="1">
          <p15:clr>
            <a:srgbClr val="A4A3A4"/>
          </p15:clr>
        </p15:guide>
        <p15:guide id="2" pos="7333" userDrawn="1">
          <p15:clr>
            <a:srgbClr val="A4A3A4"/>
          </p15:clr>
        </p15:guide>
        <p15:guide id="3" pos="89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9F0"/>
    <a:srgbClr val="BFBFBF"/>
    <a:srgbClr val="FFFFFF"/>
    <a:srgbClr val="7F7F7F"/>
    <a:srgbClr val="FC8200"/>
    <a:srgbClr val="6BC256"/>
    <a:srgbClr val="969696"/>
    <a:srgbClr val="44CC5E"/>
    <a:srgbClr val="8ED07E"/>
    <a:srgbClr val="5EBD4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浅色样式 2 - 强调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15" autoAdjust="0"/>
    <p:restoredTop sz="87671" autoAdjust="0"/>
  </p:normalViewPr>
  <p:slideViewPr>
    <p:cSldViewPr snapToGrid="0">
      <p:cViewPr varScale="1">
        <p:scale>
          <a:sx n="76" d="100"/>
          <a:sy n="76" d="100"/>
        </p:scale>
        <p:origin x="922" y="58"/>
      </p:cViewPr>
      <p:guideLst>
        <p:guide orient="horz" pos="2341"/>
        <p:guide pos="7333"/>
        <p:guide pos="89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78F803A-8051-4E65-BBDD-E15509188103}" type="doc">
      <dgm:prSet loTypeId="urn:microsoft.com/office/officeart/2005/8/layout/hList6" loCatId="list" qsTypeId="urn:microsoft.com/office/officeart/2005/8/quickstyle/simple1" qsCatId="simple" csTypeId="urn:microsoft.com/office/officeart/2005/8/colors/accent1_3" csCatId="accent1" phldr="1"/>
      <dgm:spPr/>
      <dgm:t>
        <a:bodyPr/>
        <a:lstStyle/>
        <a:p>
          <a:endParaRPr lang="zh-CN" altLang="en-US"/>
        </a:p>
      </dgm:t>
    </dgm:pt>
    <dgm:pt modelId="{412BAE66-49E2-4881-9E9E-BD4E4B4E2966}">
      <dgm:prSet phldrT="[文本]" custT="1"/>
      <dgm:spPr>
        <a:solidFill>
          <a:srgbClr val="0089F0"/>
        </a:solidFill>
      </dgm:spPr>
      <dgm:t>
        <a:bodyPr/>
        <a:lstStyle/>
        <a:p>
          <a:pPr>
            <a:lnSpc>
              <a:spcPct val="90000"/>
            </a:lnSpc>
          </a:pPr>
          <a:r>
            <a:rPr lang="zh-CN" altLang="en-US" sz="1800" b="1" kern="1200" dirty="0">
              <a:solidFill>
                <a:prstClr val="white"/>
              </a:solidFill>
              <a:latin typeface="微软雅黑" panose="020B0503020204020204" pitchFamily="34" charset="-122"/>
              <a:ea typeface="微软雅黑" panose="020B0503020204020204" pitchFamily="34" charset="-122"/>
              <a:cs typeface="+mn-cs"/>
            </a:rPr>
            <a:t>物质形态（不动产）</a:t>
          </a:r>
        </a:p>
      </dgm:t>
    </dgm:pt>
    <dgm:pt modelId="{F0BB7AE3-8B42-4C6E-B471-CA3F28828FA2}" type="parTrans" cxnId="{FAF2057C-BD75-4C77-8D05-3AF3B313EC01}">
      <dgm:prSet/>
      <dgm:spPr/>
      <dgm:t>
        <a:bodyPr/>
        <a:lstStyle/>
        <a:p>
          <a:endParaRPr lang="zh-CN" altLang="en-US"/>
        </a:p>
      </dgm:t>
    </dgm:pt>
    <dgm:pt modelId="{2CD14483-BD86-414D-A439-2429DB8C9AB7}" type="sibTrans" cxnId="{FAF2057C-BD75-4C77-8D05-3AF3B313EC01}">
      <dgm:prSet/>
      <dgm:spPr/>
      <dgm:t>
        <a:bodyPr/>
        <a:lstStyle/>
        <a:p>
          <a:endParaRPr lang="zh-CN" altLang="en-US"/>
        </a:p>
      </dgm:t>
    </dgm:pt>
    <dgm:pt modelId="{645FF02D-2118-4B3B-84F5-179A39E2131B}">
      <dgm:prSet phldrT="[文本]"/>
      <dgm:spPr>
        <a:solidFill>
          <a:srgbClr val="0089F0"/>
        </a:solidFill>
      </dgm:spPr>
      <dgm:t>
        <a:bodyPr/>
        <a:lstStyle/>
        <a:p>
          <a:pPr>
            <a:lnSpc>
              <a:spcPct val="100000"/>
            </a:lnSpc>
          </a:pPr>
          <a:r>
            <a:rPr lang="zh-CN" altLang="en-US" sz="1700" kern="1200" dirty="0">
              <a:latin typeface="微软雅黑" panose="020B0503020204020204" pitchFamily="34" charset="-122"/>
              <a:ea typeface="微软雅黑" panose="020B0503020204020204" pitchFamily="34" charset="-122"/>
            </a:rPr>
            <a:t>作为一种客观存在的物质形态，房地产是指房产和地产的总称，包括土地和土地上</a:t>
          </a:r>
          <a:r>
            <a:rPr lang="zh-CN" altLang="en-US" sz="1700" b="0" kern="1200" dirty="0">
              <a:latin typeface="微软雅黑" panose="020B0503020204020204" pitchFamily="34" charset="-122"/>
              <a:ea typeface="微软雅黑" panose="020B0503020204020204" pitchFamily="34" charset="-122"/>
            </a:rPr>
            <a:t>永久建筑物</a:t>
          </a:r>
          <a:r>
            <a:rPr lang="zh-CN" altLang="en-US" sz="1700" kern="1200" dirty="0">
              <a:latin typeface="微软雅黑" panose="020B0503020204020204" pitchFamily="34" charset="-122"/>
              <a:ea typeface="微软雅黑" panose="020B0503020204020204" pitchFamily="34" charset="-122"/>
            </a:rPr>
            <a:t>及其所衍生的权利。</a:t>
          </a:r>
        </a:p>
      </dgm:t>
    </dgm:pt>
    <dgm:pt modelId="{35E093D7-977D-4A63-A73B-7DA137B9CE4D}" type="parTrans" cxnId="{C87E950C-5C25-41AC-8D8C-46232A16746C}">
      <dgm:prSet/>
      <dgm:spPr/>
      <dgm:t>
        <a:bodyPr/>
        <a:lstStyle/>
        <a:p>
          <a:endParaRPr lang="zh-CN" altLang="en-US"/>
        </a:p>
      </dgm:t>
    </dgm:pt>
    <dgm:pt modelId="{2120E647-A2DF-43A2-B2A2-831AFBB1D2A6}" type="sibTrans" cxnId="{C87E950C-5C25-41AC-8D8C-46232A16746C}">
      <dgm:prSet/>
      <dgm:spPr/>
      <dgm:t>
        <a:bodyPr/>
        <a:lstStyle/>
        <a:p>
          <a:endParaRPr lang="zh-CN" altLang="en-US"/>
        </a:p>
      </dgm:t>
    </dgm:pt>
    <dgm:pt modelId="{A2ACC163-72AC-49AF-B9B3-E4F45E373058}">
      <dgm:prSet phldrT="[文本]" custT="1"/>
      <dgm:spPr>
        <a:solidFill>
          <a:srgbClr val="0089F0"/>
        </a:solidFill>
      </dgm:spPr>
      <dgm:t>
        <a:bodyPr/>
        <a:lstStyle/>
        <a:p>
          <a:pPr marL="0" lvl="0" indent="0" algn="l" defTabSz="977900">
            <a:lnSpc>
              <a:spcPct val="90000"/>
            </a:lnSpc>
            <a:spcBef>
              <a:spcPct val="0"/>
            </a:spcBef>
            <a:spcAft>
              <a:spcPct val="35000"/>
            </a:spcAft>
            <a:buNone/>
          </a:pPr>
          <a:r>
            <a:rPr lang="zh-CN" altLang="en-US" sz="1800" b="1" kern="1200" dirty="0">
              <a:solidFill>
                <a:prstClr val="white"/>
              </a:solidFill>
              <a:latin typeface="微软雅黑" panose="020B0503020204020204" pitchFamily="34" charset="-122"/>
              <a:ea typeface="微软雅黑" panose="020B0503020204020204" pitchFamily="34" charset="-122"/>
              <a:cs typeface="+mn-cs"/>
            </a:rPr>
            <a:t>财产权利</a:t>
          </a:r>
        </a:p>
      </dgm:t>
    </dgm:pt>
    <dgm:pt modelId="{B7DF5F14-EB0A-461F-B115-9C6793F728A9}" type="parTrans" cxnId="{39253752-CC66-46B0-9568-97F5BBEE89F6}">
      <dgm:prSet/>
      <dgm:spPr/>
      <dgm:t>
        <a:bodyPr/>
        <a:lstStyle/>
        <a:p>
          <a:endParaRPr lang="zh-CN" altLang="en-US"/>
        </a:p>
      </dgm:t>
    </dgm:pt>
    <dgm:pt modelId="{DD08D01F-EA90-413C-BF8C-721A6CA75A09}" type="sibTrans" cxnId="{39253752-CC66-46B0-9568-97F5BBEE89F6}">
      <dgm:prSet/>
      <dgm:spPr/>
      <dgm:t>
        <a:bodyPr/>
        <a:lstStyle/>
        <a:p>
          <a:endParaRPr lang="zh-CN" altLang="en-US"/>
        </a:p>
      </dgm:t>
    </dgm:pt>
    <dgm:pt modelId="{1117D6CF-099E-45EC-9F82-F299313531D2}">
      <dgm:prSet phldrT="[文本]"/>
      <dgm:spPr>
        <a:solidFill>
          <a:srgbClr val="0089F0"/>
        </a:solidFill>
      </dgm:spPr>
      <dgm:t>
        <a:bodyPr/>
        <a:lstStyle/>
        <a:p>
          <a:pPr marL="171450" lvl="1" indent="0" algn="l" defTabSz="755650">
            <a:lnSpc>
              <a:spcPct val="120000"/>
            </a:lnSpc>
            <a:spcBef>
              <a:spcPct val="0"/>
            </a:spcBef>
            <a:spcAft>
              <a:spcPct val="15000"/>
            </a:spcAft>
          </a:pPr>
          <a:r>
            <a:rPr lang="zh-CN" altLang="en-US" sz="1700" kern="1200" dirty="0">
              <a:latin typeface="微软雅黑" panose="020B0503020204020204" pitchFamily="34" charset="-122"/>
              <a:ea typeface="微软雅黑" panose="020B0503020204020204" pitchFamily="34" charset="-122"/>
            </a:rPr>
            <a:t>财产权利是指包含在房地产实体中的各种经济利益及其由此而形成的各种权利。</a:t>
          </a:r>
        </a:p>
      </dgm:t>
    </dgm:pt>
    <dgm:pt modelId="{6986C115-901E-41AA-92F8-C07A9532BB62}" type="parTrans" cxnId="{43E9311C-04BB-4648-A626-A24BD549CA84}">
      <dgm:prSet/>
      <dgm:spPr/>
      <dgm:t>
        <a:bodyPr/>
        <a:lstStyle/>
        <a:p>
          <a:endParaRPr lang="zh-CN" altLang="en-US"/>
        </a:p>
      </dgm:t>
    </dgm:pt>
    <dgm:pt modelId="{2EFED53B-4152-4B60-9D4A-D82C37EB69F4}" type="sibTrans" cxnId="{43E9311C-04BB-4648-A626-A24BD549CA84}">
      <dgm:prSet/>
      <dgm:spPr/>
      <dgm:t>
        <a:bodyPr/>
        <a:lstStyle/>
        <a:p>
          <a:endParaRPr lang="zh-CN" altLang="en-US"/>
        </a:p>
      </dgm:t>
    </dgm:pt>
    <dgm:pt modelId="{FCED7522-913D-462F-A153-52BE86A86B79}">
      <dgm:prSet phldrT="[文本]"/>
      <dgm:spPr>
        <a:solidFill>
          <a:srgbClr val="0089F0"/>
        </a:solidFill>
      </dgm:spPr>
      <dgm:t>
        <a:bodyPr/>
        <a:lstStyle/>
        <a:p>
          <a:pPr marL="171450" lvl="1" indent="0" algn="l" defTabSz="755650">
            <a:lnSpc>
              <a:spcPct val="120000"/>
            </a:lnSpc>
            <a:spcBef>
              <a:spcPct val="0"/>
            </a:spcBef>
            <a:spcAft>
              <a:spcPct val="15000"/>
            </a:spcAft>
          </a:pPr>
          <a:r>
            <a:rPr lang="zh-CN" altLang="en-US" sz="1700" kern="1200" dirty="0">
              <a:latin typeface="微软雅黑" panose="020B0503020204020204" pitchFamily="34" charset="-122"/>
              <a:ea typeface="微软雅黑" panose="020B0503020204020204" pitchFamily="34" charset="-122"/>
            </a:rPr>
            <a:t>权利：所有权、使用权、抵押权、典权、租赁权</a:t>
          </a:r>
          <a:r>
            <a:rPr lang="zh-CN" altLang="en-US" sz="1700" kern="1200" dirty="0"/>
            <a:t>。</a:t>
          </a:r>
        </a:p>
      </dgm:t>
    </dgm:pt>
    <dgm:pt modelId="{C42813C0-8174-40C1-BB75-6D3B4C7B9D3D}" type="parTrans" cxnId="{3571A3F7-B58D-47BC-B81B-F3B745B6F5BC}">
      <dgm:prSet/>
      <dgm:spPr/>
      <dgm:t>
        <a:bodyPr/>
        <a:lstStyle/>
        <a:p>
          <a:endParaRPr lang="zh-CN" altLang="en-US"/>
        </a:p>
      </dgm:t>
    </dgm:pt>
    <dgm:pt modelId="{8C6A34C1-6FF6-4FC6-88EB-337C2EC11E81}" type="sibTrans" cxnId="{3571A3F7-B58D-47BC-B81B-F3B745B6F5BC}">
      <dgm:prSet/>
      <dgm:spPr/>
      <dgm:t>
        <a:bodyPr/>
        <a:lstStyle/>
        <a:p>
          <a:endParaRPr lang="zh-CN" altLang="en-US"/>
        </a:p>
      </dgm:t>
    </dgm:pt>
    <dgm:pt modelId="{429B37A2-BC4B-4349-BDC0-AF4013E14121}">
      <dgm:prSet phldrT="[文本]"/>
      <dgm:spPr>
        <a:solidFill>
          <a:srgbClr val="0089F0"/>
        </a:solidFill>
      </dgm:spPr>
      <dgm:t>
        <a:bodyPr/>
        <a:lstStyle/>
        <a:p>
          <a:pPr>
            <a:lnSpc>
              <a:spcPct val="100000"/>
            </a:lnSpc>
          </a:pPr>
          <a:r>
            <a:rPr lang="zh-CN" altLang="en-US" sz="1700" b="0" kern="1200" dirty="0">
              <a:latin typeface="微软雅黑" panose="020B0503020204020204" pitchFamily="34" charset="-122"/>
              <a:ea typeface="微软雅黑" panose="020B0503020204020204" pitchFamily="34" charset="-122"/>
            </a:rPr>
            <a:t>房产</a:t>
          </a:r>
          <a:r>
            <a:rPr lang="zh-CN" altLang="en-US" sz="1700" kern="1200" dirty="0">
              <a:latin typeface="微软雅黑" panose="020B0503020204020204" pitchFamily="34" charset="-122"/>
              <a:ea typeface="微软雅黑" panose="020B0503020204020204" pitchFamily="34" charset="-122"/>
            </a:rPr>
            <a:t>是指建筑在土地上的各种房屋；</a:t>
          </a:r>
        </a:p>
      </dgm:t>
    </dgm:pt>
    <dgm:pt modelId="{7AA74E67-3D52-4E97-8A31-E3C6DFC6E49B}" type="parTrans" cxnId="{B6F3CC28-8602-40B2-8DF1-35ED2DBE7A7C}">
      <dgm:prSet/>
      <dgm:spPr/>
      <dgm:t>
        <a:bodyPr/>
        <a:lstStyle/>
        <a:p>
          <a:endParaRPr lang="zh-CN" altLang="en-US"/>
        </a:p>
      </dgm:t>
    </dgm:pt>
    <dgm:pt modelId="{646DC2FC-BDD6-4F43-A210-A7E157A4726E}" type="sibTrans" cxnId="{B6F3CC28-8602-40B2-8DF1-35ED2DBE7A7C}">
      <dgm:prSet/>
      <dgm:spPr/>
      <dgm:t>
        <a:bodyPr/>
        <a:lstStyle/>
        <a:p>
          <a:endParaRPr lang="zh-CN" altLang="en-US"/>
        </a:p>
      </dgm:t>
    </dgm:pt>
    <dgm:pt modelId="{564DC925-5A22-4ACC-9451-AFD78A5AFA8D}">
      <dgm:prSet phldrT="[文本]" custT="1"/>
      <dgm:spPr>
        <a:solidFill>
          <a:srgbClr val="0089F0"/>
        </a:solidFill>
      </dgm:spPr>
      <dgm:t>
        <a:bodyPr/>
        <a:lstStyle/>
        <a:p>
          <a:pPr>
            <a:lnSpc>
              <a:spcPct val="100000"/>
            </a:lnSpc>
          </a:pPr>
          <a:r>
            <a:rPr lang="zh-CN" altLang="en-US" sz="1700" b="0" kern="1200" dirty="0">
              <a:solidFill>
                <a:prstClr val="white"/>
              </a:solidFill>
              <a:latin typeface="微软雅黑" panose="020B0503020204020204" pitchFamily="34" charset="-122"/>
              <a:ea typeface="微软雅黑" panose="020B0503020204020204" pitchFamily="34" charset="-122"/>
              <a:cs typeface="+mn-cs"/>
            </a:rPr>
            <a:t>地产</a:t>
          </a:r>
          <a:r>
            <a:rPr lang="zh-CN" altLang="en-US" sz="1700" kern="1200" dirty="0">
              <a:latin typeface="微软雅黑" panose="020B0503020204020204" pitchFamily="34" charset="-122"/>
              <a:ea typeface="微软雅黑" panose="020B0503020204020204" pitchFamily="34" charset="-122"/>
            </a:rPr>
            <a:t>是指土地及其上下一定的空间（权属关系）。</a:t>
          </a:r>
        </a:p>
      </dgm:t>
    </dgm:pt>
    <dgm:pt modelId="{42F78334-A196-477A-BF98-68ED6B8C14D4}" type="parTrans" cxnId="{76794158-9906-4722-A35D-ED995D631C00}">
      <dgm:prSet/>
      <dgm:spPr/>
      <dgm:t>
        <a:bodyPr/>
        <a:lstStyle/>
        <a:p>
          <a:endParaRPr lang="zh-CN" altLang="en-US"/>
        </a:p>
      </dgm:t>
    </dgm:pt>
    <dgm:pt modelId="{03C3860D-8126-49E6-B4BE-D6B90C539F8D}" type="sibTrans" cxnId="{76794158-9906-4722-A35D-ED995D631C00}">
      <dgm:prSet/>
      <dgm:spPr/>
      <dgm:t>
        <a:bodyPr/>
        <a:lstStyle/>
        <a:p>
          <a:endParaRPr lang="zh-CN" altLang="en-US"/>
        </a:p>
      </dgm:t>
    </dgm:pt>
    <dgm:pt modelId="{511F2FF8-EA1D-4384-B51D-3AAE5C9082E8}" type="pres">
      <dgm:prSet presAssocID="{F78F803A-8051-4E65-BBDD-E15509188103}" presName="Name0" presStyleCnt="0">
        <dgm:presLayoutVars>
          <dgm:dir/>
          <dgm:resizeHandles val="exact"/>
        </dgm:presLayoutVars>
      </dgm:prSet>
      <dgm:spPr/>
    </dgm:pt>
    <dgm:pt modelId="{2D100816-5C4A-4E7B-B8AC-2E2ED9220525}" type="pres">
      <dgm:prSet presAssocID="{412BAE66-49E2-4881-9E9E-BD4E4B4E2966}" presName="node" presStyleLbl="node1" presStyleIdx="0" presStyleCnt="2">
        <dgm:presLayoutVars>
          <dgm:bulletEnabled val="1"/>
        </dgm:presLayoutVars>
      </dgm:prSet>
      <dgm:spPr/>
    </dgm:pt>
    <dgm:pt modelId="{D1D405B6-DA7B-4ABA-AB0E-917823F76390}" type="pres">
      <dgm:prSet presAssocID="{2CD14483-BD86-414D-A439-2429DB8C9AB7}" presName="sibTrans" presStyleCnt="0"/>
      <dgm:spPr/>
    </dgm:pt>
    <dgm:pt modelId="{C2BE181A-1EC8-4C0D-870C-3B70947EAB81}" type="pres">
      <dgm:prSet presAssocID="{A2ACC163-72AC-49AF-B9B3-E4F45E373058}" presName="node" presStyleLbl="node1" presStyleIdx="1" presStyleCnt="2">
        <dgm:presLayoutVars>
          <dgm:bulletEnabled val="1"/>
        </dgm:presLayoutVars>
      </dgm:prSet>
      <dgm:spPr/>
    </dgm:pt>
  </dgm:ptLst>
  <dgm:cxnLst>
    <dgm:cxn modelId="{39253752-CC66-46B0-9568-97F5BBEE89F6}" srcId="{F78F803A-8051-4E65-BBDD-E15509188103}" destId="{A2ACC163-72AC-49AF-B9B3-E4F45E373058}" srcOrd="1" destOrd="0" parTransId="{B7DF5F14-EB0A-461F-B115-9C6793F728A9}" sibTransId="{DD08D01F-EA90-413C-BF8C-721A6CA75A09}"/>
    <dgm:cxn modelId="{CB68BAFF-205F-4E2A-88BD-8634657A511B}" type="presOf" srcId="{A2ACC163-72AC-49AF-B9B3-E4F45E373058}" destId="{C2BE181A-1EC8-4C0D-870C-3B70947EAB81}" srcOrd="0" destOrd="0" presId="urn:microsoft.com/office/officeart/2005/8/layout/hList6"/>
    <dgm:cxn modelId="{B6F3CC28-8602-40B2-8DF1-35ED2DBE7A7C}" srcId="{412BAE66-49E2-4881-9E9E-BD4E4B4E2966}" destId="{429B37A2-BC4B-4349-BDC0-AF4013E14121}" srcOrd="1" destOrd="0" parTransId="{7AA74E67-3D52-4E97-8A31-E3C6DFC6E49B}" sibTransId="{646DC2FC-BDD6-4F43-A210-A7E157A4726E}"/>
    <dgm:cxn modelId="{35CBB26E-52A0-4318-9BCF-00E6907BEDC4}" type="presOf" srcId="{429B37A2-BC4B-4349-BDC0-AF4013E14121}" destId="{2D100816-5C4A-4E7B-B8AC-2E2ED9220525}" srcOrd="0" destOrd="2" presId="urn:microsoft.com/office/officeart/2005/8/layout/hList6"/>
    <dgm:cxn modelId="{76794158-9906-4722-A35D-ED995D631C00}" srcId="{412BAE66-49E2-4881-9E9E-BD4E4B4E2966}" destId="{564DC925-5A22-4ACC-9451-AFD78A5AFA8D}" srcOrd="2" destOrd="0" parTransId="{42F78334-A196-477A-BF98-68ED6B8C14D4}" sibTransId="{03C3860D-8126-49E6-B4BE-D6B90C539F8D}"/>
    <dgm:cxn modelId="{4897C022-F654-470A-943E-3400CFD47BF8}" type="presOf" srcId="{FCED7522-913D-462F-A153-52BE86A86B79}" destId="{C2BE181A-1EC8-4C0D-870C-3B70947EAB81}" srcOrd="0" destOrd="2" presId="urn:microsoft.com/office/officeart/2005/8/layout/hList6"/>
    <dgm:cxn modelId="{43E9311C-04BB-4648-A626-A24BD549CA84}" srcId="{A2ACC163-72AC-49AF-B9B3-E4F45E373058}" destId="{1117D6CF-099E-45EC-9F82-F299313531D2}" srcOrd="0" destOrd="0" parTransId="{6986C115-901E-41AA-92F8-C07A9532BB62}" sibTransId="{2EFED53B-4152-4B60-9D4A-D82C37EB69F4}"/>
    <dgm:cxn modelId="{0A3E5014-3BEB-4CCD-B2E0-98FBCFD976EE}" type="presOf" srcId="{412BAE66-49E2-4881-9E9E-BD4E4B4E2966}" destId="{2D100816-5C4A-4E7B-B8AC-2E2ED9220525}" srcOrd="0" destOrd="0" presId="urn:microsoft.com/office/officeart/2005/8/layout/hList6"/>
    <dgm:cxn modelId="{FAF2057C-BD75-4C77-8D05-3AF3B313EC01}" srcId="{F78F803A-8051-4E65-BBDD-E15509188103}" destId="{412BAE66-49E2-4881-9E9E-BD4E4B4E2966}" srcOrd="0" destOrd="0" parTransId="{F0BB7AE3-8B42-4C6E-B471-CA3F28828FA2}" sibTransId="{2CD14483-BD86-414D-A439-2429DB8C9AB7}"/>
    <dgm:cxn modelId="{968F0921-BD9B-4772-AE9D-8DDE4C0F40EE}" type="presOf" srcId="{564DC925-5A22-4ACC-9451-AFD78A5AFA8D}" destId="{2D100816-5C4A-4E7B-B8AC-2E2ED9220525}" srcOrd="0" destOrd="3" presId="urn:microsoft.com/office/officeart/2005/8/layout/hList6"/>
    <dgm:cxn modelId="{FE99DDB1-858C-4E8B-9948-4BD8DD1495E6}" type="presOf" srcId="{1117D6CF-099E-45EC-9F82-F299313531D2}" destId="{C2BE181A-1EC8-4C0D-870C-3B70947EAB81}" srcOrd="0" destOrd="1" presId="urn:microsoft.com/office/officeart/2005/8/layout/hList6"/>
    <dgm:cxn modelId="{6F337A92-FB20-41FE-9C96-45340166F35B}" type="presOf" srcId="{645FF02D-2118-4B3B-84F5-179A39E2131B}" destId="{2D100816-5C4A-4E7B-B8AC-2E2ED9220525}" srcOrd="0" destOrd="1" presId="urn:microsoft.com/office/officeart/2005/8/layout/hList6"/>
    <dgm:cxn modelId="{3571A3F7-B58D-47BC-B81B-F3B745B6F5BC}" srcId="{A2ACC163-72AC-49AF-B9B3-E4F45E373058}" destId="{FCED7522-913D-462F-A153-52BE86A86B79}" srcOrd="1" destOrd="0" parTransId="{C42813C0-8174-40C1-BB75-6D3B4C7B9D3D}" sibTransId="{8C6A34C1-6FF6-4FC6-88EB-337C2EC11E81}"/>
    <dgm:cxn modelId="{C87E950C-5C25-41AC-8D8C-46232A16746C}" srcId="{412BAE66-49E2-4881-9E9E-BD4E4B4E2966}" destId="{645FF02D-2118-4B3B-84F5-179A39E2131B}" srcOrd="0" destOrd="0" parTransId="{35E093D7-977D-4A63-A73B-7DA137B9CE4D}" sibTransId="{2120E647-A2DF-43A2-B2A2-831AFBB1D2A6}"/>
    <dgm:cxn modelId="{6AB967B6-D724-48C9-B847-3E6C0A560131}" type="presOf" srcId="{F78F803A-8051-4E65-BBDD-E15509188103}" destId="{511F2FF8-EA1D-4384-B51D-3AAE5C9082E8}" srcOrd="0" destOrd="0" presId="urn:microsoft.com/office/officeart/2005/8/layout/hList6"/>
    <dgm:cxn modelId="{13E43DE6-25DB-432A-B672-3BEA6398960A}" type="presParOf" srcId="{511F2FF8-EA1D-4384-B51D-3AAE5C9082E8}" destId="{2D100816-5C4A-4E7B-B8AC-2E2ED9220525}" srcOrd="0" destOrd="0" presId="urn:microsoft.com/office/officeart/2005/8/layout/hList6"/>
    <dgm:cxn modelId="{AC878B4E-92AF-4989-9305-0015681D6A47}" type="presParOf" srcId="{511F2FF8-EA1D-4384-B51D-3AAE5C9082E8}" destId="{D1D405B6-DA7B-4ABA-AB0E-917823F76390}" srcOrd="1" destOrd="0" presId="urn:microsoft.com/office/officeart/2005/8/layout/hList6"/>
    <dgm:cxn modelId="{726D9FBE-9154-4A18-8F1C-E17AE2CDB78F}" type="presParOf" srcId="{511F2FF8-EA1D-4384-B51D-3AAE5C9082E8}" destId="{C2BE181A-1EC8-4C0D-870C-3B70947EAB81}" srcOrd="2" destOrd="0" presId="urn:microsoft.com/office/officeart/2005/8/layout/h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8389986D-0E58-4D1E-A62A-A89DA0F7C829}" type="doc">
      <dgm:prSet loTypeId="urn:microsoft.com/office/officeart/2005/8/layout/arrow6" loCatId="relationship" qsTypeId="urn:microsoft.com/office/officeart/2005/8/quickstyle/simple1" qsCatId="simple" csTypeId="urn:microsoft.com/office/officeart/2005/8/colors/accent1_2" csCatId="accent1" phldr="1"/>
      <dgm:spPr/>
      <dgm:t>
        <a:bodyPr/>
        <a:lstStyle/>
        <a:p>
          <a:endParaRPr lang="zh-CN" altLang="en-US"/>
        </a:p>
      </dgm:t>
    </dgm:pt>
    <dgm:pt modelId="{9C5CD9C5-4728-4F8A-A639-FAD61B71AF3E}">
      <dgm:prSet phldrT="[文本]" custT="1"/>
      <dgm:spPr>
        <a:solidFill>
          <a:srgbClr val="0089F0"/>
        </a:solidFill>
      </dgm:spPr>
      <dgm:t>
        <a:bodyPr/>
        <a:lstStyle/>
        <a:p>
          <a:r>
            <a:rPr lang="zh-CN" altLang="en-US" sz="2000" dirty="0">
              <a:latin typeface="微软雅黑" panose="020B0503020204020204" pitchFamily="34" charset="-122"/>
              <a:ea typeface="微软雅黑" panose="020B0503020204020204" pitchFamily="34" charset="-122"/>
            </a:rPr>
            <a:t>房地产业应与整体经济发展步伐一致</a:t>
          </a:r>
        </a:p>
      </dgm:t>
    </dgm:pt>
    <dgm:pt modelId="{24841C9C-B734-483E-96BA-F43ADA62D91F}" type="parTrans" cxnId="{24C4B0F6-5DFC-49A3-AD03-000DF3F5AB6B}">
      <dgm:prSet/>
      <dgm:spPr/>
      <dgm:t>
        <a:bodyPr/>
        <a:lstStyle/>
        <a:p>
          <a:endParaRPr lang="zh-CN" altLang="en-US"/>
        </a:p>
      </dgm:t>
    </dgm:pt>
    <dgm:pt modelId="{640C0C4A-63A2-4504-A1F9-634F7B7B93C2}" type="sibTrans" cxnId="{24C4B0F6-5DFC-49A3-AD03-000DF3F5AB6B}">
      <dgm:prSet/>
      <dgm:spPr>
        <a:solidFill>
          <a:prstClr val="white">
            <a:hueOff val="0"/>
            <a:satOff val="0"/>
            <a:lumOff val="0"/>
            <a:alphaOff val="0"/>
          </a:prstClr>
        </a:solidFill>
        <a:ln w="12700" cap="flat" cmpd="sng" algn="ctr">
          <a:solidFill>
            <a:srgbClr val="0089F0"/>
          </a:solidFill>
          <a:prstDash val="solid"/>
          <a:miter lim="800000"/>
        </a:ln>
        <a:effectLst/>
      </dgm:spPr>
      <dgm:t>
        <a:bodyPr/>
        <a:lstStyle/>
        <a:p>
          <a:endParaRPr lang="zh-CN" altLang="en-US"/>
        </a:p>
      </dgm:t>
    </dgm:pt>
    <dgm:pt modelId="{76E9B053-1748-4171-BB5F-3C822C1C1C83}">
      <dgm:prSet custT="1"/>
      <dgm:spPr>
        <a:solidFill>
          <a:srgbClr val="0089F0"/>
        </a:solidFill>
        <a:ln w="12700" cap="flat" cmpd="sng" algn="ctr">
          <a:solidFill>
            <a:prstClr val="white">
              <a:hueOff val="0"/>
              <a:satOff val="0"/>
              <a:lumOff val="0"/>
              <a:alphaOff val="0"/>
            </a:prstClr>
          </a:solidFill>
          <a:prstDash val="solid"/>
          <a:miter lim="800000"/>
        </a:ln>
        <a:effectLst/>
      </dgm:spPr>
      <dgm:t>
        <a:bodyPr spcFirstLastPara="0" vert="horz" wrap="square" lIns="476731" tIns="58420" rIns="58420" bIns="58420" numCol="1" spcCol="1270" anchor="ctr" anchorCtr="0"/>
        <a:lstStyle/>
        <a:p>
          <a:pPr marL="0" lvl="0" indent="0" algn="l" defTabSz="1022350">
            <a:lnSpc>
              <a:spcPct val="90000"/>
            </a:lnSpc>
            <a:spcBef>
              <a:spcPct val="0"/>
            </a:spcBef>
            <a:spcAft>
              <a:spcPct val="35000"/>
            </a:spcAft>
            <a:buNone/>
          </a:pPr>
          <a:r>
            <a:rPr lang="zh-CN" altLang="en-US" sz="2000" kern="1200" dirty="0">
              <a:solidFill>
                <a:prstClr val="white"/>
              </a:solidFill>
              <a:latin typeface="微软雅黑" panose="020B0503020204020204" pitchFamily="34" charset="-122"/>
              <a:ea typeface="微软雅黑" panose="020B0503020204020204" pitchFamily="34" charset="-122"/>
              <a:cs typeface="+mn-cs"/>
            </a:rPr>
            <a:t>房地产市场是二元化的结构体系，不能用市场化概念涵盖全部房地产市场</a:t>
          </a:r>
        </a:p>
      </dgm:t>
    </dgm:pt>
    <dgm:pt modelId="{7EE5FD2F-0205-4A81-8211-1A421978EBC5}" type="parTrans" cxnId="{EC2A99EE-1AA2-4A73-84A4-6A1957331F90}">
      <dgm:prSet/>
      <dgm:spPr/>
      <dgm:t>
        <a:bodyPr/>
        <a:lstStyle/>
        <a:p>
          <a:endParaRPr lang="zh-CN" altLang="en-US"/>
        </a:p>
      </dgm:t>
    </dgm:pt>
    <dgm:pt modelId="{2BF5C598-3C08-4B49-BA11-D433C7061A36}" type="sibTrans" cxnId="{EC2A99EE-1AA2-4A73-84A4-6A1957331F90}">
      <dgm:prSet/>
      <dgm:spPr/>
      <dgm:t>
        <a:bodyPr/>
        <a:lstStyle/>
        <a:p>
          <a:endParaRPr lang="zh-CN" altLang="en-US"/>
        </a:p>
      </dgm:t>
    </dgm:pt>
    <dgm:pt modelId="{4AD809DF-B3B4-403E-8A01-56F456FF44FD}" type="pres">
      <dgm:prSet presAssocID="{8389986D-0E58-4D1E-A62A-A89DA0F7C829}" presName="compositeShape" presStyleCnt="0">
        <dgm:presLayoutVars>
          <dgm:chMax val="2"/>
          <dgm:dir/>
          <dgm:resizeHandles val="exact"/>
        </dgm:presLayoutVars>
      </dgm:prSet>
      <dgm:spPr/>
    </dgm:pt>
    <dgm:pt modelId="{39AEC409-23BA-450B-B1CC-8F83C35906DA}" type="pres">
      <dgm:prSet presAssocID="{8389986D-0E58-4D1E-A62A-A89DA0F7C829}" presName="ribbon" presStyleLbl="node1" presStyleIdx="0" presStyleCnt="1"/>
      <dgm:spPr>
        <a:solidFill>
          <a:srgbClr val="0089F0"/>
        </a:solidFill>
      </dgm:spPr>
    </dgm:pt>
    <dgm:pt modelId="{C8D61559-752E-4879-8BD0-247F57B1E421}" type="pres">
      <dgm:prSet presAssocID="{8389986D-0E58-4D1E-A62A-A89DA0F7C829}" presName="leftArrowText" presStyleLbl="node1" presStyleIdx="0" presStyleCnt="1">
        <dgm:presLayoutVars>
          <dgm:chMax val="0"/>
          <dgm:bulletEnabled val="1"/>
        </dgm:presLayoutVars>
      </dgm:prSet>
      <dgm:spPr/>
    </dgm:pt>
    <dgm:pt modelId="{2B5DB5B0-7372-4A0E-A18F-69B835D99C4D}" type="pres">
      <dgm:prSet presAssocID="{8389986D-0E58-4D1E-A62A-A89DA0F7C829}" presName="rightArrowText" presStyleLbl="node1" presStyleIdx="0" presStyleCnt="1">
        <dgm:presLayoutVars>
          <dgm:chMax val="0"/>
          <dgm:bulletEnabled val="1"/>
        </dgm:presLayoutVars>
      </dgm:prSet>
      <dgm:spPr/>
    </dgm:pt>
  </dgm:ptLst>
  <dgm:cxnLst>
    <dgm:cxn modelId="{AEAF4544-D3E7-4280-A270-7C5596CE9157}" type="presOf" srcId="{8389986D-0E58-4D1E-A62A-A89DA0F7C829}" destId="{4AD809DF-B3B4-403E-8A01-56F456FF44FD}" srcOrd="0" destOrd="0" presId="urn:microsoft.com/office/officeart/2005/8/layout/arrow6"/>
    <dgm:cxn modelId="{EC2A99EE-1AA2-4A73-84A4-6A1957331F90}" srcId="{8389986D-0E58-4D1E-A62A-A89DA0F7C829}" destId="{76E9B053-1748-4171-BB5F-3C822C1C1C83}" srcOrd="1" destOrd="0" parTransId="{7EE5FD2F-0205-4A81-8211-1A421978EBC5}" sibTransId="{2BF5C598-3C08-4B49-BA11-D433C7061A36}"/>
    <dgm:cxn modelId="{ACD66F00-2D72-426B-8A66-FE94152BBCEC}" type="presOf" srcId="{9C5CD9C5-4728-4F8A-A639-FAD61B71AF3E}" destId="{C8D61559-752E-4879-8BD0-247F57B1E421}" srcOrd="0" destOrd="0" presId="urn:microsoft.com/office/officeart/2005/8/layout/arrow6"/>
    <dgm:cxn modelId="{24C4B0F6-5DFC-49A3-AD03-000DF3F5AB6B}" srcId="{8389986D-0E58-4D1E-A62A-A89DA0F7C829}" destId="{9C5CD9C5-4728-4F8A-A639-FAD61B71AF3E}" srcOrd="0" destOrd="0" parTransId="{24841C9C-B734-483E-96BA-F43ADA62D91F}" sibTransId="{640C0C4A-63A2-4504-A1F9-634F7B7B93C2}"/>
    <dgm:cxn modelId="{82468D13-97AC-431B-A2F3-7D1A9649CB17}" type="presOf" srcId="{76E9B053-1748-4171-BB5F-3C822C1C1C83}" destId="{2B5DB5B0-7372-4A0E-A18F-69B835D99C4D}" srcOrd="0" destOrd="0" presId="urn:microsoft.com/office/officeart/2005/8/layout/arrow6"/>
    <dgm:cxn modelId="{4536619A-8606-45E3-A8DA-45FC489A1C01}" type="presParOf" srcId="{4AD809DF-B3B4-403E-8A01-56F456FF44FD}" destId="{39AEC409-23BA-450B-B1CC-8F83C35906DA}" srcOrd="0" destOrd="0" presId="urn:microsoft.com/office/officeart/2005/8/layout/arrow6"/>
    <dgm:cxn modelId="{350A3C66-B64F-4198-A3E8-38F0D8CCD697}" type="presParOf" srcId="{4AD809DF-B3B4-403E-8A01-56F456FF44FD}" destId="{C8D61559-752E-4879-8BD0-247F57B1E421}" srcOrd="1" destOrd="0" presId="urn:microsoft.com/office/officeart/2005/8/layout/arrow6"/>
    <dgm:cxn modelId="{F4818496-C1EF-4A9B-809D-F5612DE095F8}" type="presParOf" srcId="{4AD809DF-B3B4-403E-8A01-56F456FF44FD}" destId="{2B5DB5B0-7372-4A0E-A18F-69B835D99C4D}" srcOrd="2" destOrd="0" presId="urn:microsoft.com/office/officeart/2005/8/layout/arrow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C693FCBB-3C47-4A98-8C71-7F7D42E39D64}" type="doc">
      <dgm:prSet loTypeId="urn:microsoft.com/office/officeart/2008/layout/VerticalAccentList" loCatId="list" qsTypeId="urn:microsoft.com/office/officeart/2005/8/quickstyle/simple1" qsCatId="simple" csTypeId="urn:microsoft.com/office/officeart/2005/8/colors/accent1_2" csCatId="accent1" phldr="1"/>
      <dgm:spPr/>
      <dgm:t>
        <a:bodyPr/>
        <a:lstStyle/>
        <a:p>
          <a:endParaRPr lang="zh-CN" altLang="en-US"/>
        </a:p>
      </dgm:t>
    </dgm:pt>
    <dgm:pt modelId="{0A7B16E3-7C95-4A09-A988-46060045F2F7}">
      <dgm:prSet phldrT="[文本]"/>
      <dgm:spPr/>
      <dgm:t>
        <a:bodyPr/>
        <a:lstStyle/>
        <a:p>
          <a:r>
            <a:rPr lang="zh-CN" altLang="en-US" dirty="0">
              <a:latin typeface="微软雅黑" panose="020B0503020204020204" pitchFamily="34" charset="-122"/>
              <a:ea typeface="微软雅黑" panose="020B0503020204020204" pitchFamily="34" charset="-122"/>
            </a:rPr>
            <a:t>概念</a:t>
          </a:r>
        </a:p>
      </dgm:t>
    </dgm:pt>
    <dgm:pt modelId="{6546FE6E-FACF-422B-8E08-2C21F1A5EEC5}" type="parTrans" cxnId="{E7B6A44B-5FB3-4056-A854-B53CEB53C530}">
      <dgm:prSet/>
      <dgm:spPr/>
      <dgm:t>
        <a:bodyPr/>
        <a:lstStyle/>
        <a:p>
          <a:endParaRPr lang="zh-CN" altLang="en-US"/>
        </a:p>
      </dgm:t>
    </dgm:pt>
    <dgm:pt modelId="{B0589E4C-8E53-43A7-AD7F-23C70F1BD665}" type="sibTrans" cxnId="{E7B6A44B-5FB3-4056-A854-B53CEB53C530}">
      <dgm:prSet/>
      <dgm:spPr/>
      <dgm:t>
        <a:bodyPr/>
        <a:lstStyle/>
        <a:p>
          <a:endParaRPr lang="zh-CN" altLang="en-US"/>
        </a:p>
      </dgm:t>
    </dgm:pt>
    <dgm:pt modelId="{560436A0-6A8E-4502-B2DD-E7D67E5283CE}">
      <dgm:prSet phldrT="[文本]" custT="1"/>
      <dgm:spPr>
        <a:ln>
          <a:solidFill>
            <a:srgbClr val="0089F0"/>
          </a:solidFill>
        </a:ln>
      </dgm:spPr>
      <dgm:t>
        <a:bodyPr/>
        <a:lstStyle/>
        <a:p>
          <a:pPr indent="457200"/>
          <a:r>
            <a:rPr lang="zh-CN" altLang="en-US" sz="1600" kern="1200" baseline="0" dirty="0">
              <a:ea typeface="微软雅黑" panose="020B0503020204020204" pitchFamily="34" charset="-122"/>
            </a:rPr>
            <a:t>房地产开发，是指按照城市建设总体规划和社会经济发展的要求，在国有土地上进行</a:t>
          </a:r>
          <a:r>
            <a:rPr lang="zh-CN" altLang="en-US" sz="1600" b="1" kern="1200" baseline="0" dirty="0">
              <a:solidFill>
                <a:srgbClr val="0089F0"/>
              </a:solidFill>
              <a:ea typeface="微软雅黑" panose="020B0503020204020204" pitchFamily="34" charset="-122"/>
            </a:rPr>
            <a:t>基础设施建设</a:t>
          </a:r>
          <a:r>
            <a:rPr lang="zh-CN" altLang="en-US" sz="1600" kern="1200" baseline="0" dirty="0">
              <a:ea typeface="微软雅黑" panose="020B0503020204020204" pitchFamily="34" charset="-122"/>
            </a:rPr>
            <a:t>、</a:t>
          </a:r>
          <a:r>
            <a:rPr lang="zh-CN" altLang="en-US" sz="1600" b="1" kern="1200" baseline="0" dirty="0">
              <a:solidFill>
                <a:srgbClr val="0089F0"/>
              </a:solidFill>
              <a:latin typeface="Calibri" panose="020F0502020204030204"/>
              <a:ea typeface="微软雅黑" panose="020B0503020204020204" pitchFamily="34" charset="-122"/>
              <a:cs typeface="+mn-cs"/>
            </a:rPr>
            <a:t>房屋建设</a:t>
          </a:r>
          <a:r>
            <a:rPr lang="zh-CN" altLang="en-US" sz="1600" kern="1200" baseline="0" dirty="0">
              <a:ea typeface="微软雅黑" panose="020B0503020204020204" pitchFamily="34" charset="-122"/>
            </a:rPr>
            <a:t>，并转让房地产开发项目或者</a:t>
          </a:r>
          <a:r>
            <a:rPr lang="zh-CN" altLang="en-US" sz="1600" b="1" kern="1200" baseline="0" dirty="0">
              <a:solidFill>
                <a:srgbClr val="0089F0"/>
              </a:solidFill>
              <a:latin typeface="Calibri" panose="020F0502020204030204"/>
              <a:ea typeface="微软雅黑" panose="020B0503020204020204" pitchFamily="34" charset="-122"/>
              <a:cs typeface="+mn-cs"/>
            </a:rPr>
            <a:t>销售、出租商品房</a:t>
          </a:r>
          <a:r>
            <a:rPr lang="zh-CN" altLang="en-US" sz="1600" kern="1200" baseline="0" dirty="0">
              <a:ea typeface="微软雅黑" panose="020B0503020204020204" pitchFamily="34" charset="-122"/>
            </a:rPr>
            <a:t>的行为。</a:t>
          </a:r>
        </a:p>
      </dgm:t>
    </dgm:pt>
    <dgm:pt modelId="{9178E555-9C19-4871-82C3-D77D0B5A6275}" type="parTrans" cxnId="{B3429FC7-41A3-40CC-B321-1A380057FB89}">
      <dgm:prSet/>
      <dgm:spPr/>
      <dgm:t>
        <a:bodyPr/>
        <a:lstStyle/>
        <a:p>
          <a:endParaRPr lang="zh-CN" altLang="en-US"/>
        </a:p>
      </dgm:t>
    </dgm:pt>
    <dgm:pt modelId="{2FC3E154-2EE5-4D67-B329-95BC22F432BB}" type="sibTrans" cxnId="{B3429FC7-41A3-40CC-B321-1A380057FB89}">
      <dgm:prSet/>
      <dgm:spPr/>
      <dgm:t>
        <a:bodyPr/>
        <a:lstStyle/>
        <a:p>
          <a:endParaRPr lang="zh-CN" altLang="en-US"/>
        </a:p>
      </dgm:t>
    </dgm:pt>
    <dgm:pt modelId="{78357C3A-491E-4319-845C-A76BD754715B}">
      <dgm:prSet phldrT="[文本]"/>
      <dgm:spPr/>
      <dgm:t>
        <a:bodyPr/>
        <a:lstStyle/>
        <a:p>
          <a:r>
            <a:rPr lang="zh-CN" altLang="en-US" dirty="0">
              <a:latin typeface="微软雅黑" panose="020B0503020204020204" pitchFamily="34" charset="-122"/>
              <a:ea typeface="微软雅黑" panose="020B0503020204020204" pitchFamily="34" charset="-122"/>
            </a:rPr>
            <a:t>任务</a:t>
          </a:r>
        </a:p>
      </dgm:t>
    </dgm:pt>
    <dgm:pt modelId="{747B6912-73F5-4746-81AB-C52A76EFAB4C}" type="parTrans" cxnId="{C29BDD80-2EED-483B-B63A-97C098A32F4C}">
      <dgm:prSet/>
      <dgm:spPr/>
      <dgm:t>
        <a:bodyPr/>
        <a:lstStyle/>
        <a:p>
          <a:endParaRPr lang="zh-CN" altLang="en-US"/>
        </a:p>
      </dgm:t>
    </dgm:pt>
    <dgm:pt modelId="{E949B330-EADA-4642-9ED4-BA6F414A17AA}" type="sibTrans" cxnId="{C29BDD80-2EED-483B-B63A-97C098A32F4C}">
      <dgm:prSet/>
      <dgm:spPr/>
      <dgm:t>
        <a:bodyPr/>
        <a:lstStyle/>
        <a:p>
          <a:endParaRPr lang="zh-CN" altLang="en-US"/>
        </a:p>
      </dgm:t>
    </dgm:pt>
    <dgm:pt modelId="{296C5F38-E50D-471F-ADE4-52429692E1F1}">
      <dgm:prSet phldrT="[文本]"/>
      <dgm:spPr>
        <a:ln>
          <a:solidFill>
            <a:srgbClr val="0089F0"/>
          </a:solidFill>
        </a:ln>
      </dgm:spPr>
      <dgm:t>
        <a:bodyPr/>
        <a:lstStyle/>
        <a:p>
          <a:pPr indent="457200"/>
          <a:r>
            <a:rPr lang="zh-CN" altLang="en-US" dirty="0">
              <a:latin typeface="微软雅黑" panose="020B0503020204020204" pitchFamily="34" charset="-122"/>
              <a:ea typeface="微软雅黑" panose="020B0503020204020204" pitchFamily="34" charset="-122"/>
            </a:rPr>
            <a:t>房地产开发，是通过组合使用土地、建筑材料、城市基础设施、城市公用配套设施、劳动力、资金和专业人员经验等资源而为人类提供生产、生活空间，改变人类生存的物质环境的一种活动。</a:t>
          </a:r>
        </a:p>
      </dgm:t>
    </dgm:pt>
    <dgm:pt modelId="{09052E7F-7D0C-43F4-ACF2-DF9BC03FF290}" type="parTrans" cxnId="{0E6B050F-9F02-4ACC-8FD8-315DA439A424}">
      <dgm:prSet/>
      <dgm:spPr/>
      <dgm:t>
        <a:bodyPr/>
        <a:lstStyle/>
        <a:p>
          <a:endParaRPr lang="zh-CN" altLang="en-US"/>
        </a:p>
      </dgm:t>
    </dgm:pt>
    <dgm:pt modelId="{2D76BBC2-A706-41D5-9911-0C1D7C1BD892}" type="sibTrans" cxnId="{0E6B050F-9F02-4ACC-8FD8-315DA439A424}">
      <dgm:prSet/>
      <dgm:spPr/>
      <dgm:t>
        <a:bodyPr/>
        <a:lstStyle/>
        <a:p>
          <a:endParaRPr lang="zh-CN" altLang="en-US"/>
        </a:p>
      </dgm:t>
    </dgm:pt>
    <dgm:pt modelId="{A3557784-13B3-4ABA-B605-88165326FE89}" type="pres">
      <dgm:prSet presAssocID="{C693FCBB-3C47-4A98-8C71-7F7D42E39D64}" presName="Name0" presStyleCnt="0">
        <dgm:presLayoutVars>
          <dgm:chMax/>
          <dgm:chPref/>
          <dgm:dir/>
        </dgm:presLayoutVars>
      </dgm:prSet>
      <dgm:spPr/>
    </dgm:pt>
    <dgm:pt modelId="{8E7586C9-99C9-462A-9C74-1FA7AFF1B94E}" type="pres">
      <dgm:prSet presAssocID="{0A7B16E3-7C95-4A09-A988-46060045F2F7}" presName="parenttextcomposite" presStyleCnt="0"/>
      <dgm:spPr/>
    </dgm:pt>
    <dgm:pt modelId="{00F41D45-4BA6-4F93-9EE2-C650955CE66E}" type="pres">
      <dgm:prSet presAssocID="{0A7B16E3-7C95-4A09-A988-46060045F2F7}" presName="parenttext" presStyleLbl="revTx" presStyleIdx="0" presStyleCnt="2">
        <dgm:presLayoutVars>
          <dgm:chMax/>
          <dgm:chPref val="2"/>
          <dgm:bulletEnabled val="1"/>
        </dgm:presLayoutVars>
      </dgm:prSet>
      <dgm:spPr/>
    </dgm:pt>
    <dgm:pt modelId="{28532417-62BE-4670-A2DC-C3AA97865AA5}" type="pres">
      <dgm:prSet presAssocID="{0A7B16E3-7C95-4A09-A988-46060045F2F7}" presName="composite" presStyleCnt="0"/>
      <dgm:spPr/>
    </dgm:pt>
    <dgm:pt modelId="{99786AAA-9C80-4965-8905-23AB269DF30B}" type="pres">
      <dgm:prSet presAssocID="{0A7B16E3-7C95-4A09-A988-46060045F2F7}" presName="chevron1" presStyleLbl="alignNode1" presStyleIdx="0" presStyleCnt="14"/>
      <dgm:spPr>
        <a:solidFill>
          <a:srgbClr val="0089F0"/>
        </a:solidFill>
      </dgm:spPr>
    </dgm:pt>
    <dgm:pt modelId="{E440E927-CBE0-4B25-B48F-5DCC69701161}" type="pres">
      <dgm:prSet presAssocID="{0A7B16E3-7C95-4A09-A988-46060045F2F7}" presName="chevron2" presStyleLbl="alignNode1" presStyleIdx="1" presStyleCnt="14"/>
      <dgm:spPr>
        <a:solidFill>
          <a:srgbClr val="0089F0"/>
        </a:solidFill>
      </dgm:spPr>
    </dgm:pt>
    <dgm:pt modelId="{73D21977-B3B7-4289-996A-CE1C20DC6A87}" type="pres">
      <dgm:prSet presAssocID="{0A7B16E3-7C95-4A09-A988-46060045F2F7}" presName="chevron3" presStyleLbl="alignNode1" presStyleIdx="2" presStyleCnt="14"/>
      <dgm:spPr>
        <a:solidFill>
          <a:srgbClr val="0089F0"/>
        </a:solidFill>
      </dgm:spPr>
    </dgm:pt>
    <dgm:pt modelId="{93930A47-B2A9-4CF7-BD64-F9147477A529}" type="pres">
      <dgm:prSet presAssocID="{0A7B16E3-7C95-4A09-A988-46060045F2F7}" presName="chevron4" presStyleLbl="alignNode1" presStyleIdx="3" presStyleCnt="14"/>
      <dgm:spPr>
        <a:solidFill>
          <a:srgbClr val="0089F0"/>
        </a:solidFill>
      </dgm:spPr>
    </dgm:pt>
    <dgm:pt modelId="{DC33736F-F2B3-4958-8273-9DC1AD6BDDF8}" type="pres">
      <dgm:prSet presAssocID="{0A7B16E3-7C95-4A09-A988-46060045F2F7}" presName="chevron5" presStyleLbl="alignNode1" presStyleIdx="4" presStyleCnt="14"/>
      <dgm:spPr>
        <a:solidFill>
          <a:srgbClr val="0089F0"/>
        </a:solidFill>
      </dgm:spPr>
    </dgm:pt>
    <dgm:pt modelId="{783A7861-A9F4-4E21-ABB1-F9E91CE8F31E}" type="pres">
      <dgm:prSet presAssocID="{0A7B16E3-7C95-4A09-A988-46060045F2F7}" presName="chevron6" presStyleLbl="alignNode1" presStyleIdx="5" presStyleCnt="14"/>
      <dgm:spPr>
        <a:solidFill>
          <a:srgbClr val="0089F0"/>
        </a:solidFill>
      </dgm:spPr>
    </dgm:pt>
    <dgm:pt modelId="{68DD5A7D-C1AA-4E2F-BFA5-32387FAFC3A6}" type="pres">
      <dgm:prSet presAssocID="{0A7B16E3-7C95-4A09-A988-46060045F2F7}" presName="chevron7" presStyleLbl="alignNode1" presStyleIdx="6" presStyleCnt="14"/>
      <dgm:spPr>
        <a:solidFill>
          <a:srgbClr val="0089F0"/>
        </a:solidFill>
      </dgm:spPr>
    </dgm:pt>
    <dgm:pt modelId="{723AD2E9-DB58-4FAA-A644-7C0C7BEBAC1E}" type="pres">
      <dgm:prSet presAssocID="{0A7B16E3-7C95-4A09-A988-46060045F2F7}" presName="childtext" presStyleLbl="solidFgAcc1" presStyleIdx="0" presStyleCnt="2">
        <dgm:presLayoutVars>
          <dgm:chMax/>
          <dgm:chPref val="0"/>
          <dgm:bulletEnabled val="1"/>
        </dgm:presLayoutVars>
      </dgm:prSet>
      <dgm:spPr/>
    </dgm:pt>
    <dgm:pt modelId="{9FA28D29-630A-4B8D-9E85-FC60D51BE1A4}" type="pres">
      <dgm:prSet presAssocID="{B0589E4C-8E53-43A7-AD7F-23C70F1BD665}" presName="sibTrans" presStyleCnt="0"/>
      <dgm:spPr/>
    </dgm:pt>
    <dgm:pt modelId="{2C2EB11B-7D03-4B53-BC56-AE2E3E17895C}" type="pres">
      <dgm:prSet presAssocID="{78357C3A-491E-4319-845C-A76BD754715B}" presName="parenttextcomposite" presStyleCnt="0"/>
      <dgm:spPr/>
    </dgm:pt>
    <dgm:pt modelId="{0EFB6217-B412-462A-85EB-4F849F1198D7}" type="pres">
      <dgm:prSet presAssocID="{78357C3A-491E-4319-845C-A76BD754715B}" presName="parenttext" presStyleLbl="revTx" presStyleIdx="1" presStyleCnt="2">
        <dgm:presLayoutVars>
          <dgm:chMax/>
          <dgm:chPref val="2"/>
          <dgm:bulletEnabled val="1"/>
        </dgm:presLayoutVars>
      </dgm:prSet>
      <dgm:spPr/>
    </dgm:pt>
    <dgm:pt modelId="{D2AE5C64-92E9-4625-A5A4-7AF8555A2EFD}" type="pres">
      <dgm:prSet presAssocID="{78357C3A-491E-4319-845C-A76BD754715B}" presName="composite" presStyleCnt="0"/>
      <dgm:spPr/>
    </dgm:pt>
    <dgm:pt modelId="{94920BF7-4E35-4E7C-9E20-1DFC6F112CA9}" type="pres">
      <dgm:prSet presAssocID="{78357C3A-491E-4319-845C-A76BD754715B}" presName="chevron1" presStyleLbl="alignNode1" presStyleIdx="7" presStyleCnt="14"/>
      <dgm:spPr>
        <a:solidFill>
          <a:srgbClr val="0089F0"/>
        </a:solidFill>
      </dgm:spPr>
    </dgm:pt>
    <dgm:pt modelId="{05F5D743-CEEB-483B-8ED4-28B4A5038C90}" type="pres">
      <dgm:prSet presAssocID="{78357C3A-491E-4319-845C-A76BD754715B}" presName="chevron2" presStyleLbl="alignNode1" presStyleIdx="8" presStyleCnt="14"/>
      <dgm:spPr>
        <a:solidFill>
          <a:srgbClr val="0089F0"/>
        </a:solidFill>
      </dgm:spPr>
    </dgm:pt>
    <dgm:pt modelId="{163CA6BD-CE80-4725-AE5E-81553D8A9522}" type="pres">
      <dgm:prSet presAssocID="{78357C3A-491E-4319-845C-A76BD754715B}" presName="chevron3" presStyleLbl="alignNode1" presStyleIdx="9" presStyleCnt="14"/>
      <dgm:spPr>
        <a:solidFill>
          <a:srgbClr val="0089F0"/>
        </a:solidFill>
      </dgm:spPr>
    </dgm:pt>
    <dgm:pt modelId="{EA628D9A-7CDF-4166-A1BF-D69B970EB59F}" type="pres">
      <dgm:prSet presAssocID="{78357C3A-491E-4319-845C-A76BD754715B}" presName="chevron4" presStyleLbl="alignNode1" presStyleIdx="10" presStyleCnt="14"/>
      <dgm:spPr>
        <a:solidFill>
          <a:srgbClr val="0089F0"/>
        </a:solidFill>
      </dgm:spPr>
    </dgm:pt>
    <dgm:pt modelId="{97872944-2940-4B8D-8EA9-4509CA4EF56B}" type="pres">
      <dgm:prSet presAssocID="{78357C3A-491E-4319-845C-A76BD754715B}" presName="chevron5" presStyleLbl="alignNode1" presStyleIdx="11" presStyleCnt="14"/>
      <dgm:spPr>
        <a:solidFill>
          <a:srgbClr val="0089F0"/>
        </a:solidFill>
      </dgm:spPr>
    </dgm:pt>
    <dgm:pt modelId="{D12F9632-DAD7-400C-B690-D41505E2AB49}" type="pres">
      <dgm:prSet presAssocID="{78357C3A-491E-4319-845C-A76BD754715B}" presName="chevron6" presStyleLbl="alignNode1" presStyleIdx="12" presStyleCnt="14"/>
      <dgm:spPr>
        <a:solidFill>
          <a:srgbClr val="0089F0"/>
        </a:solidFill>
      </dgm:spPr>
    </dgm:pt>
    <dgm:pt modelId="{6AA83E40-A885-4D1E-BA53-9991397B7284}" type="pres">
      <dgm:prSet presAssocID="{78357C3A-491E-4319-845C-A76BD754715B}" presName="chevron7" presStyleLbl="alignNode1" presStyleIdx="13" presStyleCnt="14"/>
      <dgm:spPr>
        <a:solidFill>
          <a:srgbClr val="0089F0"/>
        </a:solidFill>
      </dgm:spPr>
    </dgm:pt>
    <dgm:pt modelId="{68F6BA95-FE65-419B-9218-1B4F48E52F88}" type="pres">
      <dgm:prSet presAssocID="{78357C3A-491E-4319-845C-A76BD754715B}" presName="childtext" presStyleLbl="solidFgAcc1" presStyleIdx="1" presStyleCnt="2">
        <dgm:presLayoutVars>
          <dgm:chMax/>
          <dgm:chPref val="0"/>
          <dgm:bulletEnabled val="1"/>
        </dgm:presLayoutVars>
      </dgm:prSet>
      <dgm:spPr/>
    </dgm:pt>
  </dgm:ptLst>
  <dgm:cxnLst>
    <dgm:cxn modelId="{A24CB466-A08A-4892-8D33-E7D390C4B5B3}" type="presOf" srcId="{296C5F38-E50D-471F-ADE4-52429692E1F1}" destId="{68F6BA95-FE65-419B-9218-1B4F48E52F88}" srcOrd="0" destOrd="0" presId="urn:microsoft.com/office/officeart/2008/layout/VerticalAccentList"/>
    <dgm:cxn modelId="{C29BDD80-2EED-483B-B63A-97C098A32F4C}" srcId="{C693FCBB-3C47-4A98-8C71-7F7D42E39D64}" destId="{78357C3A-491E-4319-845C-A76BD754715B}" srcOrd="1" destOrd="0" parTransId="{747B6912-73F5-4746-81AB-C52A76EFAB4C}" sibTransId="{E949B330-EADA-4642-9ED4-BA6F414A17AA}"/>
    <dgm:cxn modelId="{E7B6A44B-5FB3-4056-A854-B53CEB53C530}" srcId="{C693FCBB-3C47-4A98-8C71-7F7D42E39D64}" destId="{0A7B16E3-7C95-4A09-A988-46060045F2F7}" srcOrd="0" destOrd="0" parTransId="{6546FE6E-FACF-422B-8E08-2C21F1A5EEC5}" sibTransId="{B0589E4C-8E53-43A7-AD7F-23C70F1BD665}"/>
    <dgm:cxn modelId="{0E6B050F-9F02-4ACC-8FD8-315DA439A424}" srcId="{78357C3A-491E-4319-845C-A76BD754715B}" destId="{296C5F38-E50D-471F-ADE4-52429692E1F1}" srcOrd="0" destOrd="0" parTransId="{09052E7F-7D0C-43F4-ACF2-DF9BC03FF290}" sibTransId="{2D76BBC2-A706-41D5-9911-0C1D7C1BD892}"/>
    <dgm:cxn modelId="{F9BAAB06-53BF-4AD0-841C-A4636A67CDDC}" type="presOf" srcId="{0A7B16E3-7C95-4A09-A988-46060045F2F7}" destId="{00F41D45-4BA6-4F93-9EE2-C650955CE66E}" srcOrd="0" destOrd="0" presId="urn:microsoft.com/office/officeart/2008/layout/VerticalAccentList"/>
    <dgm:cxn modelId="{375054D2-018D-44E7-8486-0CB203532C5B}" type="presOf" srcId="{560436A0-6A8E-4502-B2DD-E7D67E5283CE}" destId="{723AD2E9-DB58-4FAA-A644-7C0C7BEBAC1E}" srcOrd="0" destOrd="0" presId="urn:microsoft.com/office/officeart/2008/layout/VerticalAccentList"/>
    <dgm:cxn modelId="{B3429FC7-41A3-40CC-B321-1A380057FB89}" srcId="{0A7B16E3-7C95-4A09-A988-46060045F2F7}" destId="{560436A0-6A8E-4502-B2DD-E7D67E5283CE}" srcOrd="0" destOrd="0" parTransId="{9178E555-9C19-4871-82C3-D77D0B5A6275}" sibTransId="{2FC3E154-2EE5-4D67-B329-95BC22F432BB}"/>
    <dgm:cxn modelId="{09B8C5F3-B75E-4788-9F50-A14228472138}" type="presOf" srcId="{78357C3A-491E-4319-845C-A76BD754715B}" destId="{0EFB6217-B412-462A-85EB-4F849F1198D7}" srcOrd="0" destOrd="0" presId="urn:microsoft.com/office/officeart/2008/layout/VerticalAccentList"/>
    <dgm:cxn modelId="{1FBDB966-E848-4C51-A4A6-99F3E9BADF93}" type="presOf" srcId="{C693FCBB-3C47-4A98-8C71-7F7D42E39D64}" destId="{A3557784-13B3-4ABA-B605-88165326FE89}" srcOrd="0" destOrd="0" presId="urn:microsoft.com/office/officeart/2008/layout/VerticalAccentList"/>
    <dgm:cxn modelId="{20FC0286-1422-4373-9077-174DAB3F16C7}" type="presParOf" srcId="{A3557784-13B3-4ABA-B605-88165326FE89}" destId="{8E7586C9-99C9-462A-9C74-1FA7AFF1B94E}" srcOrd="0" destOrd="0" presId="urn:microsoft.com/office/officeart/2008/layout/VerticalAccentList"/>
    <dgm:cxn modelId="{ADA30446-D364-4411-B826-6267C6C307AB}" type="presParOf" srcId="{8E7586C9-99C9-462A-9C74-1FA7AFF1B94E}" destId="{00F41D45-4BA6-4F93-9EE2-C650955CE66E}" srcOrd="0" destOrd="0" presId="urn:microsoft.com/office/officeart/2008/layout/VerticalAccentList"/>
    <dgm:cxn modelId="{B3F007BE-02B1-4778-AC94-2EB393D465A3}" type="presParOf" srcId="{A3557784-13B3-4ABA-B605-88165326FE89}" destId="{28532417-62BE-4670-A2DC-C3AA97865AA5}" srcOrd="1" destOrd="0" presId="urn:microsoft.com/office/officeart/2008/layout/VerticalAccentList"/>
    <dgm:cxn modelId="{D2BD0AEE-2545-43C2-AC00-D8CC69F8899D}" type="presParOf" srcId="{28532417-62BE-4670-A2DC-C3AA97865AA5}" destId="{99786AAA-9C80-4965-8905-23AB269DF30B}" srcOrd="0" destOrd="0" presId="urn:microsoft.com/office/officeart/2008/layout/VerticalAccentList"/>
    <dgm:cxn modelId="{31D85773-8716-471D-8D0E-1F8AC65549F1}" type="presParOf" srcId="{28532417-62BE-4670-A2DC-C3AA97865AA5}" destId="{E440E927-CBE0-4B25-B48F-5DCC69701161}" srcOrd="1" destOrd="0" presId="urn:microsoft.com/office/officeart/2008/layout/VerticalAccentList"/>
    <dgm:cxn modelId="{9F3706F6-BF63-4EC9-AEE0-78D8AEC968E6}" type="presParOf" srcId="{28532417-62BE-4670-A2DC-C3AA97865AA5}" destId="{73D21977-B3B7-4289-996A-CE1C20DC6A87}" srcOrd="2" destOrd="0" presId="urn:microsoft.com/office/officeart/2008/layout/VerticalAccentList"/>
    <dgm:cxn modelId="{66661271-BD26-4774-B64D-9CA430749045}" type="presParOf" srcId="{28532417-62BE-4670-A2DC-C3AA97865AA5}" destId="{93930A47-B2A9-4CF7-BD64-F9147477A529}" srcOrd="3" destOrd="0" presId="urn:microsoft.com/office/officeart/2008/layout/VerticalAccentList"/>
    <dgm:cxn modelId="{DA91DFC3-EDB8-4626-8812-1A404C9045A9}" type="presParOf" srcId="{28532417-62BE-4670-A2DC-C3AA97865AA5}" destId="{DC33736F-F2B3-4958-8273-9DC1AD6BDDF8}" srcOrd="4" destOrd="0" presId="urn:microsoft.com/office/officeart/2008/layout/VerticalAccentList"/>
    <dgm:cxn modelId="{F1ABF4CD-73B1-42AB-9AEB-ED76FBB60A11}" type="presParOf" srcId="{28532417-62BE-4670-A2DC-C3AA97865AA5}" destId="{783A7861-A9F4-4E21-ABB1-F9E91CE8F31E}" srcOrd="5" destOrd="0" presId="urn:microsoft.com/office/officeart/2008/layout/VerticalAccentList"/>
    <dgm:cxn modelId="{15932B85-FA5A-40EC-9A2E-FDA64C63F3D3}" type="presParOf" srcId="{28532417-62BE-4670-A2DC-C3AA97865AA5}" destId="{68DD5A7D-C1AA-4E2F-BFA5-32387FAFC3A6}" srcOrd="6" destOrd="0" presId="urn:microsoft.com/office/officeart/2008/layout/VerticalAccentList"/>
    <dgm:cxn modelId="{408CD006-4539-4B35-84B1-11954715E01A}" type="presParOf" srcId="{28532417-62BE-4670-A2DC-C3AA97865AA5}" destId="{723AD2E9-DB58-4FAA-A644-7C0C7BEBAC1E}" srcOrd="7" destOrd="0" presId="urn:microsoft.com/office/officeart/2008/layout/VerticalAccentList"/>
    <dgm:cxn modelId="{CD5292D1-4CF3-49C8-982B-A261296FF2BF}" type="presParOf" srcId="{A3557784-13B3-4ABA-B605-88165326FE89}" destId="{9FA28D29-630A-4B8D-9E85-FC60D51BE1A4}" srcOrd="2" destOrd="0" presId="urn:microsoft.com/office/officeart/2008/layout/VerticalAccentList"/>
    <dgm:cxn modelId="{7191CC6D-9CE1-4731-ACDF-0FA38FA317B8}" type="presParOf" srcId="{A3557784-13B3-4ABA-B605-88165326FE89}" destId="{2C2EB11B-7D03-4B53-BC56-AE2E3E17895C}" srcOrd="3" destOrd="0" presId="urn:microsoft.com/office/officeart/2008/layout/VerticalAccentList"/>
    <dgm:cxn modelId="{8DD01784-CF95-4777-B2BD-E200F96A88B0}" type="presParOf" srcId="{2C2EB11B-7D03-4B53-BC56-AE2E3E17895C}" destId="{0EFB6217-B412-462A-85EB-4F849F1198D7}" srcOrd="0" destOrd="0" presId="urn:microsoft.com/office/officeart/2008/layout/VerticalAccentList"/>
    <dgm:cxn modelId="{87148B56-7F8D-40E4-8411-435867EF6CEA}" type="presParOf" srcId="{A3557784-13B3-4ABA-B605-88165326FE89}" destId="{D2AE5C64-92E9-4625-A5A4-7AF8555A2EFD}" srcOrd="4" destOrd="0" presId="urn:microsoft.com/office/officeart/2008/layout/VerticalAccentList"/>
    <dgm:cxn modelId="{940193AE-28D4-41EA-88BD-6AD47F769B60}" type="presParOf" srcId="{D2AE5C64-92E9-4625-A5A4-7AF8555A2EFD}" destId="{94920BF7-4E35-4E7C-9E20-1DFC6F112CA9}" srcOrd="0" destOrd="0" presId="urn:microsoft.com/office/officeart/2008/layout/VerticalAccentList"/>
    <dgm:cxn modelId="{AF11431B-F86E-46B0-924F-1607D3245A3E}" type="presParOf" srcId="{D2AE5C64-92E9-4625-A5A4-7AF8555A2EFD}" destId="{05F5D743-CEEB-483B-8ED4-28B4A5038C90}" srcOrd="1" destOrd="0" presId="urn:microsoft.com/office/officeart/2008/layout/VerticalAccentList"/>
    <dgm:cxn modelId="{31BECD93-CEE7-4227-A273-7501458069B8}" type="presParOf" srcId="{D2AE5C64-92E9-4625-A5A4-7AF8555A2EFD}" destId="{163CA6BD-CE80-4725-AE5E-81553D8A9522}" srcOrd="2" destOrd="0" presId="urn:microsoft.com/office/officeart/2008/layout/VerticalAccentList"/>
    <dgm:cxn modelId="{DD826C7E-DD5E-4294-A4C4-81092750548C}" type="presParOf" srcId="{D2AE5C64-92E9-4625-A5A4-7AF8555A2EFD}" destId="{EA628D9A-7CDF-4166-A1BF-D69B970EB59F}" srcOrd="3" destOrd="0" presId="urn:microsoft.com/office/officeart/2008/layout/VerticalAccentList"/>
    <dgm:cxn modelId="{4776B57A-40E9-4DD2-B907-AF65AE84894C}" type="presParOf" srcId="{D2AE5C64-92E9-4625-A5A4-7AF8555A2EFD}" destId="{97872944-2940-4B8D-8EA9-4509CA4EF56B}" srcOrd="4" destOrd="0" presId="urn:microsoft.com/office/officeart/2008/layout/VerticalAccentList"/>
    <dgm:cxn modelId="{147002AB-C9E4-4638-89FE-6EFF24AB8FBE}" type="presParOf" srcId="{D2AE5C64-92E9-4625-A5A4-7AF8555A2EFD}" destId="{D12F9632-DAD7-400C-B690-D41505E2AB49}" srcOrd="5" destOrd="0" presId="urn:microsoft.com/office/officeart/2008/layout/VerticalAccentList"/>
    <dgm:cxn modelId="{451C687E-2308-456D-9C51-55DFCE4D4AC0}" type="presParOf" srcId="{D2AE5C64-92E9-4625-A5A4-7AF8555A2EFD}" destId="{6AA83E40-A885-4D1E-BA53-9991397B7284}" srcOrd="6" destOrd="0" presId="urn:microsoft.com/office/officeart/2008/layout/VerticalAccentList"/>
    <dgm:cxn modelId="{60557227-AEB8-442A-83D5-DE95E83E0C10}" type="presParOf" srcId="{D2AE5C64-92E9-4625-A5A4-7AF8555A2EFD}" destId="{68F6BA95-FE65-419B-9218-1B4F48E52F88}" srcOrd="7" destOrd="0" presId="urn:microsoft.com/office/officeart/2008/layout/VerticalAccent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8389986D-0E58-4D1E-A62A-A89DA0F7C829}"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zh-CN" altLang="en-US"/>
        </a:p>
      </dgm:t>
    </dgm:pt>
    <dgm:pt modelId="{9C5CD9C5-4728-4F8A-A639-FAD61B71AF3E}">
      <dgm:prSet phldrT="[文本]"/>
      <dgm:spPr>
        <a:solidFill>
          <a:srgbClr val="0089F0"/>
        </a:solidFill>
      </dgm:spPr>
      <dgm:t>
        <a:bodyPr/>
        <a:lstStyle/>
        <a:p>
          <a:r>
            <a:rPr lang="zh-CN" altLang="en-US" dirty="0">
              <a:latin typeface="微软雅黑" panose="020B0503020204020204" pitchFamily="34" charset="-122"/>
              <a:ea typeface="微软雅黑" panose="020B0503020204020204" pitchFamily="34" charset="-122"/>
            </a:rPr>
            <a:t>投资机会选择与决策分析</a:t>
          </a:r>
        </a:p>
      </dgm:t>
    </dgm:pt>
    <dgm:pt modelId="{24841C9C-B734-483E-96BA-F43ADA62D91F}" type="parTrans" cxnId="{24C4B0F6-5DFC-49A3-AD03-000DF3F5AB6B}">
      <dgm:prSet/>
      <dgm:spPr/>
      <dgm:t>
        <a:bodyPr/>
        <a:lstStyle/>
        <a:p>
          <a:endParaRPr lang="zh-CN" altLang="en-US"/>
        </a:p>
      </dgm:t>
    </dgm:pt>
    <dgm:pt modelId="{640C0C4A-63A2-4504-A1F9-634F7B7B93C2}" type="sibTrans" cxnId="{24C4B0F6-5DFC-49A3-AD03-000DF3F5AB6B}">
      <dgm:prSet/>
      <dgm:spPr>
        <a:solidFill>
          <a:prstClr val="white">
            <a:hueOff val="0"/>
            <a:satOff val="0"/>
            <a:lumOff val="0"/>
            <a:alphaOff val="0"/>
          </a:prstClr>
        </a:solidFill>
        <a:ln w="12700" cap="flat" cmpd="sng" algn="ctr">
          <a:solidFill>
            <a:srgbClr val="0089F0"/>
          </a:solidFill>
          <a:prstDash val="solid"/>
          <a:miter lim="800000"/>
        </a:ln>
        <a:effectLst/>
      </dgm:spPr>
      <dgm:t>
        <a:bodyPr/>
        <a:lstStyle/>
        <a:p>
          <a:endParaRPr lang="zh-CN" altLang="en-US"/>
        </a:p>
      </dgm:t>
    </dgm:pt>
    <dgm:pt modelId="{76E9B053-1748-4171-BB5F-3C822C1C1C83}">
      <dgm:prSet custT="1"/>
      <dgm:spPr>
        <a:solidFill>
          <a:srgbClr val="0089F0"/>
        </a:solidFill>
        <a:ln w="12700" cap="flat" cmpd="sng" algn="ctr">
          <a:solidFill>
            <a:prstClr val="white">
              <a:hueOff val="0"/>
              <a:satOff val="0"/>
              <a:lumOff val="0"/>
              <a:alphaOff val="0"/>
            </a:prstClr>
          </a:solidFill>
          <a:prstDash val="solid"/>
          <a:miter lim="800000"/>
        </a:ln>
        <a:effectLst/>
      </dgm:spPr>
      <dgm:t>
        <a:bodyPr spcFirstLastPara="0" vert="horz" wrap="square" lIns="476731" tIns="58420" rIns="58420" bIns="58420" numCol="1" spcCol="1270" anchor="ctr" anchorCtr="0"/>
        <a:lstStyle/>
        <a:p>
          <a:pPr marL="0" lvl="0" indent="0" algn="l" defTabSz="1022350">
            <a:lnSpc>
              <a:spcPct val="90000"/>
            </a:lnSpc>
            <a:spcBef>
              <a:spcPct val="0"/>
            </a:spcBef>
            <a:spcAft>
              <a:spcPct val="35000"/>
            </a:spcAft>
            <a:buNone/>
          </a:pPr>
          <a:r>
            <a:rPr lang="zh-CN" altLang="en-US" sz="2600" kern="1200" dirty="0">
              <a:solidFill>
                <a:prstClr val="white"/>
              </a:solidFill>
              <a:latin typeface="微软雅黑" panose="020B0503020204020204" pitchFamily="34" charset="-122"/>
              <a:ea typeface="微软雅黑" panose="020B0503020204020204" pitchFamily="34" charset="-122"/>
              <a:cs typeface="+mn-cs"/>
            </a:rPr>
            <a:t>前期工作</a:t>
          </a:r>
        </a:p>
      </dgm:t>
    </dgm:pt>
    <dgm:pt modelId="{7EE5FD2F-0205-4A81-8211-1A421978EBC5}" type="parTrans" cxnId="{EC2A99EE-1AA2-4A73-84A4-6A1957331F90}">
      <dgm:prSet/>
      <dgm:spPr/>
      <dgm:t>
        <a:bodyPr/>
        <a:lstStyle/>
        <a:p>
          <a:endParaRPr lang="zh-CN" altLang="en-US"/>
        </a:p>
      </dgm:t>
    </dgm:pt>
    <dgm:pt modelId="{2BF5C598-3C08-4B49-BA11-D433C7061A36}" type="sibTrans" cxnId="{EC2A99EE-1AA2-4A73-84A4-6A1957331F90}">
      <dgm:prSet/>
      <dgm:spPr/>
      <dgm:t>
        <a:bodyPr/>
        <a:lstStyle/>
        <a:p>
          <a:endParaRPr lang="zh-CN" altLang="en-US"/>
        </a:p>
      </dgm:t>
    </dgm:pt>
    <dgm:pt modelId="{06DC9AC4-71CB-4A9F-9894-ED8A63B3B512}">
      <dgm:prSet custT="1"/>
      <dgm:spPr>
        <a:solidFill>
          <a:srgbClr val="0089F0"/>
        </a:solidFill>
        <a:ln w="12700" cap="flat" cmpd="sng" algn="ctr">
          <a:solidFill>
            <a:prstClr val="white">
              <a:hueOff val="0"/>
              <a:satOff val="0"/>
              <a:lumOff val="0"/>
              <a:alphaOff val="0"/>
            </a:prstClr>
          </a:solidFill>
          <a:prstDash val="solid"/>
          <a:miter lim="800000"/>
        </a:ln>
        <a:effectLst/>
      </dgm:spPr>
      <dgm:t>
        <a:bodyPr spcFirstLastPara="0" vert="horz" wrap="square" lIns="476731" tIns="58420" rIns="58420" bIns="58420" numCol="1" spcCol="1270" anchor="ctr" anchorCtr="0"/>
        <a:lstStyle/>
        <a:p>
          <a:pPr marL="0" lvl="0" indent="0" algn="l" defTabSz="1022350">
            <a:lnSpc>
              <a:spcPct val="90000"/>
            </a:lnSpc>
            <a:spcBef>
              <a:spcPct val="0"/>
            </a:spcBef>
            <a:spcAft>
              <a:spcPct val="35000"/>
            </a:spcAft>
            <a:buNone/>
          </a:pPr>
          <a:r>
            <a:rPr lang="zh-CN" altLang="en-US" sz="2600" kern="1200" dirty="0">
              <a:solidFill>
                <a:prstClr val="white"/>
              </a:solidFill>
              <a:latin typeface="微软雅黑" panose="020B0503020204020204" pitchFamily="34" charset="-122"/>
              <a:ea typeface="微软雅黑" panose="020B0503020204020204" pitchFamily="34" charset="-122"/>
              <a:cs typeface="+mn-cs"/>
            </a:rPr>
            <a:t>建设阶段</a:t>
          </a:r>
        </a:p>
      </dgm:t>
    </dgm:pt>
    <dgm:pt modelId="{8F3B0A3F-851F-4E58-B32D-DCB1DCF53E12}" type="parTrans" cxnId="{1C734CCF-7FAC-46B6-87F1-0C72C9A4F7E8}">
      <dgm:prSet/>
      <dgm:spPr/>
      <dgm:t>
        <a:bodyPr/>
        <a:lstStyle/>
        <a:p>
          <a:endParaRPr lang="zh-CN" altLang="en-US"/>
        </a:p>
      </dgm:t>
    </dgm:pt>
    <dgm:pt modelId="{51DA73A3-77CB-4FED-A197-9AEA5BEE4C21}" type="sibTrans" cxnId="{1C734CCF-7FAC-46B6-87F1-0C72C9A4F7E8}">
      <dgm:prSet/>
      <dgm:spPr/>
      <dgm:t>
        <a:bodyPr/>
        <a:lstStyle/>
        <a:p>
          <a:endParaRPr lang="zh-CN" altLang="en-US"/>
        </a:p>
      </dgm:t>
    </dgm:pt>
    <dgm:pt modelId="{AACA56A4-A9D9-4FE3-9F26-629ACEFBCECC}">
      <dgm:prSet custT="1"/>
      <dgm:spPr>
        <a:solidFill>
          <a:srgbClr val="0089F0"/>
        </a:solidFill>
        <a:ln w="12700" cap="flat" cmpd="sng" algn="ctr">
          <a:solidFill>
            <a:prstClr val="white">
              <a:hueOff val="0"/>
              <a:satOff val="0"/>
              <a:lumOff val="0"/>
              <a:alphaOff val="0"/>
            </a:prstClr>
          </a:solidFill>
          <a:prstDash val="solid"/>
          <a:miter lim="800000"/>
        </a:ln>
        <a:effectLst/>
      </dgm:spPr>
      <dgm:t>
        <a:bodyPr spcFirstLastPara="0" vert="horz" wrap="square" lIns="476731" tIns="58420" rIns="58420" bIns="58420" numCol="1" spcCol="1270" anchor="ctr" anchorCtr="0"/>
        <a:lstStyle/>
        <a:p>
          <a:pPr marL="0" lvl="0" indent="0" algn="l" defTabSz="1022350">
            <a:lnSpc>
              <a:spcPct val="90000"/>
            </a:lnSpc>
            <a:spcBef>
              <a:spcPct val="0"/>
            </a:spcBef>
            <a:spcAft>
              <a:spcPct val="35000"/>
            </a:spcAft>
            <a:buNone/>
          </a:pPr>
          <a:r>
            <a:rPr lang="zh-CN" altLang="en-US" sz="2600" kern="1200" dirty="0">
              <a:solidFill>
                <a:prstClr val="white"/>
              </a:solidFill>
              <a:latin typeface="微软雅黑" panose="020B0503020204020204" pitchFamily="34" charset="-122"/>
              <a:ea typeface="微软雅黑" panose="020B0503020204020204" pitchFamily="34" charset="-122"/>
              <a:cs typeface="+mn-cs"/>
            </a:rPr>
            <a:t>租售阶段</a:t>
          </a:r>
        </a:p>
      </dgm:t>
    </dgm:pt>
    <dgm:pt modelId="{384BD018-2666-448E-875C-6398BF646B50}" type="parTrans" cxnId="{21C9224B-9CAC-45AC-8A10-DDD8F0C46089}">
      <dgm:prSet/>
      <dgm:spPr/>
      <dgm:t>
        <a:bodyPr/>
        <a:lstStyle/>
        <a:p>
          <a:endParaRPr lang="zh-CN" altLang="en-US"/>
        </a:p>
      </dgm:t>
    </dgm:pt>
    <dgm:pt modelId="{2F81ECB4-EF1E-4D9A-8A76-B1DF631958DE}" type="sibTrans" cxnId="{21C9224B-9CAC-45AC-8A10-DDD8F0C46089}">
      <dgm:prSet/>
      <dgm:spPr/>
      <dgm:t>
        <a:bodyPr/>
        <a:lstStyle/>
        <a:p>
          <a:endParaRPr lang="zh-CN" altLang="en-US"/>
        </a:p>
      </dgm:t>
    </dgm:pt>
    <dgm:pt modelId="{53E5E137-4967-4AEE-875D-2773B6A42B41}" type="pres">
      <dgm:prSet presAssocID="{8389986D-0E58-4D1E-A62A-A89DA0F7C829}" presName="Name0" presStyleCnt="0">
        <dgm:presLayoutVars>
          <dgm:chMax val="7"/>
          <dgm:chPref val="7"/>
          <dgm:dir/>
        </dgm:presLayoutVars>
      </dgm:prSet>
      <dgm:spPr/>
    </dgm:pt>
    <dgm:pt modelId="{3DFE2EE9-B776-4BCD-A133-57FDDCFB324F}" type="pres">
      <dgm:prSet presAssocID="{8389986D-0E58-4D1E-A62A-A89DA0F7C829}" presName="Name1" presStyleCnt="0"/>
      <dgm:spPr/>
    </dgm:pt>
    <dgm:pt modelId="{A0FB27BF-9D92-438C-B1B6-888922EAD93F}" type="pres">
      <dgm:prSet presAssocID="{8389986D-0E58-4D1E-A62A-A89DA0F7C829}" presName="cycle" presStyleCnt="0"/>
      <dgm:spPr/>
    </dgm:pt>
    <dgm:pt modelId="{8298AAAB-1F71-4182-99C0-55CE8643F5AC}" type="pres">
      <dgm:prSet presAssocID="{8389986D-0E58-4D1E-A62A-A89DA0F7C829}" presName="srcNode" presStyleLbl="node1" presStyleIdx="0" presStyleCnt="4"/>
      <dgm:spPr/>
    </dgm:pt>
    <dgm:pt modelId="{5273A734-FC59-453D-8624-B88FAFD9A11A}" type="pres">
      <dgm:prSet presAssocID="{8389986D-0E58-4D1E-A62A-A89DA0F7C829}" presName="conn" presStyleLbl="parChTrans1D2" presStyleIdx="0" presStyleCnt="1"/>
      <dgm:spPr>
        <a:xfrm>
          <a:off x="-5430776" y="-831569"/>
          <a:ext cx="6466447" cy="6466447"/>
        </a:xfrm>
        <a:prstGeom prst="blockArc">
          <a:avLst>
            <a:gd name="adj1" fmla="val 18900000"/>
            <a:gd name="adj2" fmla="val 2700000"/>
            <a:gd name="adj3" fmla="val 334"/>
          </a:avLst>
        </a:prstGeom>
      </dgm:spPr>
    </dgm:pt>
    <dgm:pt modelId="{894BB581-3DF2-44D2-991E-16EDD26C92EA}" type="pres">
      <dgm:prSet presAssocID="{8389986D-0E58-4D1E-A62A-A89DA0F7C829}" presName="extraNode" presStyleLbl="node1" presStyleIdx="0" presStyleCnt="4"/>
      <dgm:spPr/>
    </dgm:pt>
    <dgm:pt modelId="{257541FE-C676-4028-8915-104A0CC51FBD}" type="pres">
      <dgm:prSet presAssocID="{8389986D-0E58-4D1E-A62A-A89DA0F7C829}" presName="dstNode" presStyleLbl="node1" presStyleIdx="0" presStyleCnt="4"/>
      <dgm:spPr/>
    </dgm:pt>
    <dgm:pt modelId="{C37F5177-8CFD-4D9F-B436-C8A410110346}" type="pres">
      <dgm:prSet presAssocID="{9C5CD9C5-4728-4F8A-A639-FAD61B71AF3E}" presName="text_1" presStyleLbl="node1" presStyleIdx="0" presStyleCnt="4">
        <dgm:presLayoutVars>
          <dgm:bulletEnabled val="1"/>
        </dgm:presLayoutVars>
      </dgm:prSet>
      <dgm:spPr/>
    </dgm:pt>
    <dgm:pt modelId="{59B36553-56EF-4E45-BC99-0CC2B1C2ED3D}" type="pres">
      <dgm:prSet presAssocID="{9C5CD9C5-4728-4F8A-A639-FAD61B71AF3E}" presName="accent_1" presStyleCnt="0"/>
      <dgm:spPr/>
    </dgm:pt>
    <dgm:pt modelId="{FEFE6EAA-5287-42FE-B15B-BE855955F321}" type="pres">
      <dgm:prSet presAssocID="{9C5CD9C5-4728-4F8A-A639-FAD61B71AF3E}" presName="accentRepeatNode" presStyleLbl="solidFgAcc1" presStyleIdx="0" presStyleCnt="4"/>
      <dgm:spPr>
        <a:ln>
          <a:solidFill>
            <a:srgbClr val="0089F0"/>
          </a:solidFill>
        </a:ln>
      </dgm:spPr>
    </dgm:pt>
    <dgm:pt modelId="{A2AEDDC8-D345-4228-9AA9-5B430FF6041C}" type="pres">
      <dgm:prSet presAssocID="{76E9B053-1748-4171-BB5F-3C822C1C1C83}" presName="text_2" presStyleLbl="node1" presStyleIdx="1" presStyleCnt="4">
        <dgm:presLayoutVars>
          <dgm:bulletEnabled val="1"/>
        </dgm:presLayoutVars>
      </dgm:prSet>
      <dgm:spPr>
        <a:xfrm>
          <a:off x="883231" y="1200731"/>
          <a:ext cx="6564241" cy="600605"/>
        </a:xfrm>
        <a:prstGeom prst="rect">
          <a:avLst/>
        </a:prstGeom>
      </dgm:spPr>
    </dgm:pt>
    <dgm:pt modelId="{584FE059-3E4D-4F21-96AF-85E63C112271}" type="pres">
      <dgm:prSet presAssocID="{76E9B053-1748-4171-BB5F-3C822C1C1C83}" presName="accent_2" presStyleCnt="0"/>
      <dgm:spPr/>
    </dgm:pt>
    <dgm:pt modelId="{4BCC89D3-34DD-4CE6-BAAA-8F6EA6C05E5E}" type="pres">
      <dgm:prSet presAssocID="{76E9B053-1748-4171-BB5F-3C822C1C1C83}" presName="accentRepeatNode" presStyleLbl="solidFgAcc1" presStyleIdx="1" presStyleCnt="4"/>
      <dgm:spPr>
        <a:xfrm>
          <a:off x="507852" y="1125655"/>
          <a:ext cx="750757" cy="750757"/>
        </a:xfrm>
        <a:prstGeom prst="ellipse">
          <a:avLst/>
        </a:prstGeom>
        <a:solidFill>
          <a:prstClr val="white">
            <a:hueOff val="0"/>
            <a:satOff val="0"/>
            <a:lumOff val="0"/>
            <a:alphaOff val="0"/>
          </a:prstClr>
        </a:solidFill>
        <a:ln w="12700" cap="flat" cmpd="sng" algn="ctr">
          <a:solidFill>
            <a:srgbClr val="0089F0"/>
          </a:solidFill>
          <a:prstDash val="solid"/>
          <a:miter lim="800000"/>
        </a:ln>
        <a:effectLst/>
      </dgm:spPr>
    </dgm:pt>
    <dgm:pt modelId="{9370AF39-A9F1-406D-B0C4-67375EE6D4C1}" type="pres">
      <dgm:prSet presAssocID="{06DC9AC4-71CB-4A9F-9894-ED8A63B3B512}" presName="text_3" presStyleLbl="node1" presStyleIdx="2" presStyleCnt="4">
        <dgm:presLayoutVars>
          <dgm:bulletEnabled val="1"/>
        </dgm:presLayoutVars>
      </dgm:prSet>
      <dgm:spPr/>
    </dgm:pt>
    <dgm:pt modelId="{81F503F5-4ECD-4003-B79F-818D5B017F62}" type="pres">
      <dgm:prSet presAssocID="{06DC9AC4-71CB-4A9F-9894-ED8A63B3B512}" presName="accent_3" presStyleCnt="0"/>
      <dgm:spPr/>
    </dgm:pt>
    <dgm:pt modelId="{1639B649-0FB6-4F4F-8AF6-8651CE1538BA}" type="pres">
      <dgm:prSet presAssocID="{06DC9AC4-71CB-4A9F-9894-ED8A63B3B512}" presName="accentRepeatNode" presStyleLbl="solidFgAcc1" presStyleIdx="2" presStyleCnt="4"/>
      <dgm:spPr/>
    </dgm:pt>
    <dgm:pt modelId="{8B86DC28-A875-48C2-895E-EE8887866267}" type="pres">
      <dgm:prSet presAssocID="{AACA56A4-A9D9-4FE3-9F26-629ACEFBCECC}" presName="text_4" presStyleLbl="node1" presStyleIdx="3" presStyleCnt="4">
        <dgm:presLayoutVars>
          <dgm:bulletEnabled val="1"/>
        </dgm:presLayoutVars>
      </dgm:prSet>
      <dgm:spPr/>
    </dgm:pt>
    <dgm:pt modelId="{20131139-3DBB-4C2C-B23D-AD03E9824D09}" type="pres">
      <dgm:prSet presAssocID="{AACA56A4-A9D9-4FE3-9F26-629ACEFBCECC}" presName="accent_4" presStyleCnt="0"/>
      <dgm:spPr/>
    </dgm:pt>
    <dgm:pt modelId="{20CAD823-65AC-49BE-B4FE-219D4DCB4F44}" type="pres">
      <dgm:prSet presAssocID="{AACA56A4-A9D9-4FE3-9F26-629ACEFBCECC}" presName="accentRepeatNode" presStyleLbl="solidFgAcc1" presStyleIdx="3" presStyleCnt="4"/>
      <dgm:spPr/>
    </dgm:pt>
  </dgm:ptLst>
  <dgm:cxnLst>
    <dgm:cxn modelId="{D6E6841D-2D24-4702-8310-AA5B37E9D1AB}" type="presOf" srcId="{76E9B053-1748-4171-BB5F-3C822C1C1C83}" destId="{A2AEDDC8-D345-4228-9AA9-5B430FF6041C}" srcOrd="0" destOrd="0" presId="urn:microsoft.com/office/officeart/2008/layout/VerticalCurvedList"/>
    <dgm:cxn modelId="{24C4B0F6-5DFC-49A3-AD03-000DF3F5AB6B}" srcId="{8389986D-0E58-4D1E-A62A-A89DA0F7C829}" destId="{9C5CD9C5-4728-4F8A-A639-FAD61B71AF3E}" srcOrd="0" destOrd="0" parTransId="{24841C9C-B734-483E-96BA-F43ADA62D91F}" sibTransId="{640C0C4A-63A2-4504-A1F9-634F7B7B93C2}"/>
    <dgm:cxn modelId="{E4BA547D-37BD-40DB-BF79-1A7E210A1603}" type="presOf" srcId="{06DC9AC4-71CB-4A9F-9894-ED8A63B3B512}" destId="{9370AF39-A9F1-406D-B0C4-67375EE6D4C1}" srcOrd="0" destOrd="0" presId="urn:microsoft.com/office/officeart/2008/layout/VerticalCurvedList"/>
    <dgm:cxn modelId="{2ABD2EA0-BF87-4C93-9963-ED070032906E}" type="presOf" srcId="{9C5CD9C5-4728-4F8A-A639-FAD61B71AF3E}" destId="{C37F5177-8CFD-4D9F-B436-C8A410110346}" srcOrd="0" destOrd="0" presId="urn:microsoft.com/office/officeart/2008/layout/VerticalCurvedList"/>
    <dgm:cxn modelId="{EC2A99EE-1AA2-4A73-84A4-6A1957331F90}" srcId="{8389986D-0E58-4D1E-A62A-A89DA0F7C829}" destId="{76E9B053-1748-4171-BB5F-3C822C1C1C83}" srcOrd="1" destOrd="0" parTransId="{7EE5FD2F-0205-4A81-8211-1A421978EBC5}" sibTransId="{2BF5C598-3C08-4B49-BA11-D433C7061A36}"/>
    <dgm:cxn modelId="{1C734CCF-7FAC-46B6-87F1-0C72C9A4F7E8}" srcId="{8389986D-0E58-4D1E-A62A-A89DA0F7C829}" destId="{06DC9AC4-71CB-4A9F-9894-ED8A63B3B512}" srcOrd="2" destOrd="0" parTransId="{8F3B0A3F-851F-4E58-B32D-DCB1DCF53E12}" sibTransId="{51DA73A3-77CB-4FED-A197-9AEA5BEE4C21}"/>
    <dgm:cxn modelId="{A4191B96-6154-4A07-A888-FAD7486558D2}" type="presOf" srcId="{8389986D-0E58-4D1E-A62A-A89DA0F7C829}" destId="{53E5E137-4967-4AEE-875D-2773B6A42B41}" srcOrd="0" destOrd="0" presId="urn:microsoft.com/office/officeart/2008/layout/VerticalCurvedList"/>
    <dgm:cxn modelId="{00D5D444-1394-41E1-BC1B-812F5E9275E9}" type="presOf" srcId="{640C0C4A-63A2-4504-A1F9-634F7B7B93C2}" destId="{5273A734-FC59-453D-8624-B88FAFD9A11A}" srcOrd="0" destOrd="0" presId="urn:microsoft.com/office/officeart/2008/layout/VerticalCurvedList"/>
    <dgm:cxn modelId="{21C9224B-9CAC-45AC-8A10-DDD8F0C46089}" srcId="{8389986D-0E58-4D1E-A62A-A89DA0F7C829}" destId="{AACA56A4-A9D9-4FE3-9F26-629ACEFBCECC}" srcOrd="3" destOrd="0" parTransId="{384BD018-2666-448E-875C-6398BF646B50}" sibTransId="{2F81ECB4-EF1E-4D9A-8A76-B1DF631958DE}"/>
    <dgm:cxn modelId="{AB522A2B-86DD-4D9F-A0D2-B5B68A3F65D2}" type="presOf" srcId="{AACA56A4-A9D9-4FE3-9F26-629ACEFBCECC}" destId="{8B86DC28-A875-48C2-895E-EE8887866267}" srcOrd="0" destOrd="0" presId="urn:microsoft.com/office/officeart/2008/layout/VerticalCurvedList"/>
    <dgm:cxn modelId="{4F5B61C1-B8D7-49A1-A84C-7F094C009E49}" type="presParOf" srcId="{53E5E137-4967-4AEE-875D-2773B6A42B41}" destId="{3DFE2EE9-B776-4BCD-A133-57FDDCFB324F}" srcOrd="0" destOrd="0" presId="urn:microsoft.com/office/officeart/2008/layout/VerticalCurvedList"/>
    <dgm:cxn modelId="{987F5B80-9D4C-40AB-82D1-C011BB1A7C6E}" type="presParOf" srcId="{3DFE2EE9-B776-4BCD-A133-57FDDCFB324F}" destId="{A0FB27BF-9D92-438C-B1B6-888922EAD93F}" srcOrd="0" destOrd="0" presId="urn:microsoft.com/office/officeart/2008/layout/VerticalCurvedList"/>
    <dgm:cxn modelId="{69258C8C-50BC-4871-9CC1-D1E3C1903155}" type="presParOf" srcId="{A0FB27BF-9D92-438C-B1B6-888922EAD93F}" destId="{8298AAAB-1F71-4182-99C0-55CE8643F5AC}" srcOrd="0" destOrd="0" presId="urn:microsoft.com/office/officeart/2008/layout/VerticalCurvedList"/>
    <dgm:cxn modelId="{25AF5767-8FB9-48A9-BD39-9A942281D11F}" type="presParOf" srcId="{A0FB27BF-9D92-438C-B1B6-888922EAD93F}" destId="{5273A734-FC59-453D-8624-B88FAFD9A11A}" srcOrd="1" destOrd="0" presId="urn:microsoft.com/office/officeart/2008/layout/VerticalCurvedList"/>
    <dgm:cxn modelId="{EB334DBA-0F7C-483B-B008-88F56D02FA3B}" type="presParOf" srcId="{A0FB27BF-9D92-438C-B1B6-888922EAD93F}" destId="{894BB581-3DF2-44D2-991E-16EDD26C92EA}" srcOrd="2" destOrd="0" presId="urn:microsoft.com/office/officeart/2008/layout/VerticalCurvedList"/>
    <dgm:cxn modelId="{51E2EA3E-521C-4D1B-B015-093C4DAD0737}" type="presParOf" srcId="{A0FB27BF-9D92-438C-B1B6-888922EAD93F}" destId="{257541FE-C676-4028-8915-104A0CC51FBD}" srcOrd="3" destOrd="0" presId="urn:microsoft.com/office/officeart/2008/layout/VerticalCurvedList"/>
    <dgm:cxn modelId="{A0793E77-EB2A-472B-ACE6-3F2D49B9CA59}" type="presParOf" srcId="{3DFE2EE9-B776-4BCD-A133-57FDDCFB324F}" destId="{C37F5177-8CFD-4D9F-B436-C8A410110346}" srcOrd="1" destOrd="0" presId="urn:microsoft.com/office/officeart/2008/layout/VerticalCurvedList"/>
    <dgm:cxn modelId="{D243BDC8-E0DF-488C-B747-433B52CEDC69}" type="presParOf" srcId="{3DFE2EE9-B776-4BCD-A133-57FDDCFB324F}" destId="{59B36553-56EF-4E45-BC99-0CC2B1C2ED3D}" srcOrd="2" destOrd="0" presId="urn:microsoft.com/office/officeart/2008/layout/VerticalCurvedList"/>
    <dgm:cxn modelId="{94613860-04A4-4FF1-9669-FC96502983A9}" type="presParOf" srcId="{59B36553-56EF-4E45-BC99-0CC2B1C2ED3D}" destId="{FEFE6EAA-5287-42FE-B15B-BE855955F321}" srcOrd="0" destOrd="0" presId="urn:microsoft.com/office/officeart/2008/layout/VerticalCurvedList"/>
    <dgm:cxn modelId="{C2134B17-1FFA-493C-BBD8-7E4000740A91}" type="presParOf" srcId="{3DFE2EE9-B776-4BCD-A133-57FDDCFB324F}" destId="{A2AEDDC8-D345-4228-9AA9-5B430FF6041C}" srcOrd="3" destOrd="0" presId="urn:microsoft.com/office/officeart/2008/layout/VerticalCurvedList"/>
    <dgm:cxn modelId="{C5E23A50-A060-4D02-B323-77DE6680C9A6}" type="presParOf" srcId="{3DFE2EE9-B776-4BCD-A133-57FDDCFB324F}" destId="{584FE059-3E4D-4F21-96AF-85E63C112271}" srcOrd="4" destOrd="0" presId="urn:microsoft.com/office/officeart/2008/layout/VerticalCurvedList"/>
    <dgm:cxn modelId="{63525A3B-A076-4D06-9A6F-F57A94FD344E}" type="presParOf" srcId="{584FE059-3E4D-4F21-96AF-85E63C112271}" destId="{4BCC89D3-34DD-4CE6-BAAA-8F6EA6C05E5E}" srcOrd="0" destOrd="0" presId="urn:microsoft.com/office/officeart/2008/layout/VerticalCurvedList"/>
    <dgm:cxn modelId="{13C71CC9-B6EA-4316-8D41-A13FD14501A0}" type="presParOf" srcId="{3DFE2EE9-B776-4BCD-A133-57FDDCFB324F}" destId="{9370AF39-A9F1-406D-B0C4-67375EE6D4C1}" srcOrd="5" destOrd="0" presId="urn:microsoft.com/office/officeart/2008/layout/VerticalCurvedList"/>
    <dgm:cxn modelId="{49361BB8-2CAD-426C-A341-F6BB7D92D3DD}" type="presParOf" srcId="{3DFE2EE9-B776-4BCD-A133-57FDDCFB324F}" destId="{81F503F5-4ECD-4003-B79F-818D5B017F62}" srcOrd="6" destOrd="0" presId="urn:microsoft.com/office/officeart/2008/layout/VerticalCurvedList"/>
    <dgm:cxn modelId="{FCA84D66-6DC4-49DA-A535-E04FD962C9BB}" type="presParOf" srcId="{81F503F5-4ECD-4003-B79F-818D5B017F62}" destId="{1639B649-0FB6-4F4F-8AF6-8651CE1538BA}" srcOrd="0" destOrd="0" presId="urn:microsoft.com/office/officeart/2008/layout/VerticalCurvedList"/>
    <dgm:cxn modelId="{B7069EB9-085B-445A-9681-98CF594E2B7C}" type="presParOf" srcId="{3DFE2EE9-B776-4BCD-A133-57FDDCFB324F}" destId="{8B86DC28-A875-48C2-895E-EE8887866267}" srcOrd="7" destOrd="0" presId="urn:microsoft.com/office/officeart/2008/layout/VerticalCurvedList"/>
    <dgm:cxn modelId="{E96B831A-7D70-421D-BEB1-885AE2B2FF81}" type="presParOf" srcId="{3DFE2EE9-B776-4BCD-A133-57FDDCFB324F}" destId="{20131139-3DBB-4C2C-B23D-AD03E9824D09}" srcOrd="8" destOrd="0" presId="urn:microsoft.com/office/officeart/2008/layout/VerticalCurvedList"/>
    <dgm:cxn modelId="{046F0206-D43A-45C3-A375-20D9A382146B}" type="presParOf" srcId="{20131139-3DBB-4C2C-B23D-AD03E9824D09}" destId="{20CAD823-65AC-49BE-B4FE-219D4DCB4F44}"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20F9E5B3-E799-4026-8BD4-87ABB4BE56C3}" type="doc">
      <dgm:prSet loTypeId="urn:microsoft.com/office/officeart/2005/8/layout/hierarchy2" loCatId="hierarchy" qsTypeId="urn:microsoft.com/office/officeart/2005/8/quickstyle/simple2" qsCatId="simple" csTypeId="urn:microsoft.com/office/officeart/2005/8/colors/accent1_2" csCatId="accent1" phldr="1"/>
      <dgm:spPr/>
      <dgm:t>
        <a:bodyPr/>
        <a:lstStyle/>
        <a:p>
          <a:endParaRPr lang="zh-CN" altLang="en-US"/>
        </a:p>
      </dgm:t>
    </dgm:pt>
    <dgm:pt modelId="{CC8BD50A-D516-4DE0-BD3C-9F82FDC1F270}">
      <dgm:prSet phldrT="[文本]"/>
      <dgm:spPr>
        <a:solidFill>
          <a:srgbClr val="0089F0"/>
        </a:solidFill>
      </dgm:spPr>
      <dgm:t>
        <a:bodyPr/>
        <a:lstStyle/>
        <a:p>
          <a:r>
            <a:rPr lang="zh-CN" altLang="en-US" dirty="0">
              <a:latin typeface="微软雅黑" panose="020B0503020204020204" pitchFamily="34" charset="-122"/>
              <a:ea typeface="微软雅黑" panose="020B0503020204020204" pitchFamily="34" charset="-122"/>
            </a:rPr>
            <a:t>房地产开发类型</a:t>
          </a:r>
        </a:p>
      </dgm:t>
    </dgm:pt>
    <dgm:pt modelId="{A7E5CBFA-AC6C-4EEE-8A8A-378C04C0E2B3}" type="parTrans" cxnId="{A7ED7606-9A0B-46A3-AC28-950A44B185C7}">
      <dgm:prSet/>
      <dgm:spPr/>
      <dgm:t>
        <a:bodyPr/>
        <a:lstStyle/>
        <a:p>
          <a:endParaRPr lang="zh-CN" altLang="en-US"/>
        </a:p>
      </dgm:t>
    </dgm:pt>
    <dgm:pt modelId="{4BE46858-4820-434B-9A64-CE79A9F0C3C0}" type="sibTrans" cxnId="{A7ED7606-9A0B-46A3-AC28-950A44B185C7}">
      <dgm:prSet/>
      <dgm:spPr/>
      <dgm:t>
        <a:bodyPr/>
        <a:lstStyle/>
        <a:p>
          <a:endParaRPr lang="zh-CN" altLang="en-US"/>
        </a:p>
      </dgm:t>
    </dgm:pt>
    <dgm:pt modelId="{053503E7-73E4-449D-BA40-E6765EB9ECCF}" type="asst">
      <dgm:prSet phldrT="[文本]" custT="1"/>
      <dgm:spPr>
        <a:solidFill>
          <a:srgbClr val="0089F0"/>
        </a:solidFill>
        <a:ln w="19050" cap="flat" cmpd="sng" algn="ctr">
          <a:solidFill>
            <a:prstClr val="white">
              <a:hueOff val="0"/>
              <a:satOff val="0"/>
              <a:lumOff val="0"/>
              <a:alphaOff val="0"/>
            </a:prstClr>
          </a:solidFill>
          <a:prstDash val="solid"/>
          <a:miter lim="800000"/>
        </a:ln>
        <a:effectLst/>
      </dgm:spPr>
      <dgm:t>
        <a:bodyPr spcFirstLastPara="0" vert="horz" wrap="square" lIns="12700" tIns="12700" rIns="12700" bIns="12700" numCol="1" spcCol="1270" anchor="ctr" anchorCtr="0"/>
        <a:lstStyle/>
        <a:p>
          <a:pPr marL="0" lvl="0" indent="0" algn="ctr" defTabSz="889000">
            <a:lnSpc>
              <a:spcPct val="50000"/>
            </a:lnSpc>
            <a:spcBef>
              <a:spcPct val="0"/>
            </a:spcBef>
            <a:spcAft>
              <a:spcPct val="35000"/>
            </a:spcAft>
            <a:buNone/>
          </a:pPr>
          <a:r>
            <a:rPr lang="zh-CN" altLang="en-US" sz="1800" kern="1200" dirty="0">
              <a:solidFill>
                <a:prstClr val="white"/>
              </a:solidFill>
              <a:latin typeface="微软雅黑" panose="020B0503020204020204" pitchFamily="34" charset="-122"/>
              <a:ea typeface="微软雅黑" panose="020B0503020204020204" pitchFamily="34" charset="-122"/>
              <a:cs typeface="+mn-cs"/>
            </a:rPr>
            <a:t>开发规模</a:t>
          </a:r>
          <a:endParaRPr lang="en-US" altLang="zh-CN" sz="1800" kern="1200" dirty="0">
            <a:solidFill>
              <a:prstClr val="white"/>
            </a:solidFill>
            <a:latin typeface="微软雅黑" panose="020B0503020204020204" pitchFamily="34" charset="-122"/>
            <a:ea typeface="微软雅黑" panose="020B0503020204020204" pitchFamily="34" charset="-122"/>
            <a:cs typeface="+mn-cs"/>
          </a:endParaRPr>
        </a:p>
        <a:p>
          <a:pPr marL="0" lvl="0" indent="0" algn="ctr" defTabSz="889000">
            <a:lnSpc>
              <a:spcPct val="50000"/>
            </a:lnSpc>
            <a:spcBef>
              <a:spcPct val="0"/>
            </a:spcBef>
            <a:spcAft>
              <a:spcPct val="35000"/>
            </a:spcAft>
            <a:buNone/>
          </a:pPr>
          <a:r>
            <a:rPr lang="zh-CN" altLang="en-US" sz="1800" kern="1200" dirty="0">
              <a:solidFill>
                <a:prstClr val="white"/>
              </a:solidFill>
              <a:latin typeface="微软雅黑" panose="020B0503020204020204" pitchFamily="34" charset="-122"/>
              <a:ea typeface="微软雅黑" panose="020B0503020204020204" pitchFamily="34" charset="-122"/>
              <a:cs typeface="+mn-cs"/>
            </a:rPr>
            <a:t>复杂程度</a:t>
          </a:r>
        </a:p>
      </dgm:t>
    </dgm:pt>
    <dgm:pt modelId="{24974948-C4CE-4BA0-97AE-6EFB7A6BCC60}" type="parTrans" cxnId="{255D8455-51B9-4F7E-9C15-C5E355BF1DB4}">
      <dgm:prSet/>
      <dgm:spPr>
        <a:ln>
          <a:solidFill>
            <a:srgbClr val="0089F0"/>
          </a:solidFill>
        </a:ln>
      </dgm:spPr>
      <dgm:t>
        <a:bodyPr/>
        <a:lstStyle/>
        <a:p>
          <a:endParaRPr lang="zh-CN" altLang="en-US"/>
        </a:p>
      </dgm:t>
    </dgm:pt>
    <dgm:pt modelId="{653BE14D-1561-4459-BBE7-F4FD50255EF4}" type="sibTrans" cxnId="{255D8455-51B9-4F7E-9C15-C5E355BF1DB4}">
      <dgm:prSet/>
      <dgm:spPr/>
      <dgm:t>
        <a:bodyPr/>
        <a:lstStyle/>
        <a:p>
          <a:endParaRPr lang="zh-CN" altLang="en-US"/>
        </a:p>
      </dgm:t>
    </dgm:pt>
    <dgm:pt modelId="{3F27BDDE-8764-4373-8DC6-D8D928DF38DE}">
      <dgm:prSet phldrT="[文本]" custT="1"/>
      <dgm:spPr>
        <a:solidFill>
          <a:srgbClr val="0089F0"/>
        </a:solidFill>
        <a:ln w="19050" cap="flat" cmpd="sng" algn="ctr">
          <a:solidFill>
            <a:prstClr val="white">
              <a:hueOff val="0"/>
              <a:satOff val="0"/>
              <a:lumOff val="0"/>
              <a:alphaOff val="0"/>
            </a:prstClr>
          </a:solidFill>
          <a:prstDash val="solid"/>
          <a:miter lim="800000"/>
        </a:ln>
        <a:effectLst/>
      </dgm:spPr>
      <dgm:t>
        <a:bodyPr spcFirstLastPara="0" vert="horz" wrap="square" lIns="12700" tIns="12700" rIns="12700" bIns="12700" numCol="1" spcCol="1270" anchor="ctr" anchorCtr="0"/>
        <a:lstStyle/>
        <a:p>
          <a:pPr marL="0" lvl="0" indent="0" algn="ctr" defTabSz="889000">
            <a:lnSpc>
              <a:spcPct val="90000"/>
            </a:lnSpc>
            <a:spcBef>
              <a:spcPct val="0"/>
            </a:spcBef>
            <a:spcAft>
              <a:spcPct val="35000"/>
            </a:spcAft>
            <a:buNone/>
          </a:pPr>
          <a:r>
            <a:rPr lang="zh-CN" altLang="en-US" sz="2000" kern="1200" dirty="0">
              <a:solidFill>
                <a:prstClr val="white"/>
              </a:solidFill>
              <a:latin typeface="微软雅黑" panose="020B0503020204020204" pitchFamily="34" charset="-122"/>
              <a:ea typeface="微软雅黑" panose="020B0503020204020204" pitchFamily="34" charset="-122"/>
              <a:cs typeface="+mn-cs"/>
            </a:rPr>
            <a:t>开发地域</a:t>
          </a:r>
        </a:p>
      </dgm:t>
    </dgm:pt>
    <dgm:pt modelId="{43DC351E-6252-4811-99BD-35678D26A1A0}" type="parTrans" cxnId="{82F0210D-B3BB-48EC-9697-ABACE32FEF91}">
      <dgm:prSet custT="1"/>
      <dgm:spPr>
        <a:noFill/>
        <a:ln w="12700" cap="flat" cmpd="sng" algn="ctr">
          <a:solidFill>
            <a:srgbClr val="0089F0"/>
          </a:solidFill>
          <a:prstDash val="solid"/>
          <a:miter lim="800000"/>
        </a:ln>
        <a:effectLst/>
      </dgm:spPr>
      <dgm:t>
        <a:bodyPr spcFirstLastPara="0" vert="horz" wrap="square" lIns="12700" tIns="0" rIns="12700" bIns="0" numCol="1" spcCol="1270" anchor="ctr" anchorCtr="0"/>
        <a:lstStyle/>
        <a:p>
          <a:pPr marL="0" lvl="0" indent="0" algn="ctr" defTabSz="266700">
            <a:lnSpc>
              <a:spcPct val="90000"/>
            </a:lnSpc>
            <a:spcBef>
              <a:spcPct val="0"/>
            </a:spcBef>
            <a:spcAft>
              <a:spcPct val="35000"/>
            </a:spcAft>
            <a:buNone/>
          </a:pPr>
          <a:endParaRPr lang="zh-CN" altLang="en-US" sz="600" kern="1200">
            <a:solidFill>
              <a:prstClr val="black">
                <a:hueOff val="0"/>
                <a:satOff val="0"/>
                <a:lumOff val="0"/>
                <a:alphaOff val="0"/>
              </a:prstClr>
            </a:solidFill>
            <a:latin typeface="Calibri" panose="020F0502020204030204"/>
            <a:ea typeface="宋体" panose="02010600030101010101" pitchFamily="2" charset="-122"/>
            <a:cs typeface="+mn-cs"/>
          </a:endParaRPr>
        </a:p>
      </dgm:t>
    </dgm:pt>
    <dgm:pt modelId="{75D057ED-715A-4A04-ABCE-4B21C53DEB1A}" type="sibTrans" cxnId="{82F0210D-B3BB-48EC-9697-ABACE32FEF91}">
      <dgm:prSet/>
      <dgm:spPr/>
      <dgm:t>
        <a:bodyPr/>
        <a:lstStyle/>
        <a:p>
          <a:endParaRPr lang="zh-CN" altLang="en-US"/>
        </a:p>
      </dgm:t>
    </dgm:pt>
    <dgm:pt modelId="{399CC3FB-A822-4203-B9F0-3C57C6FE2550}">
      <dgm:prSet phldrT="[文本]" custT="1"/>
      <dgm:spPr>
        <a:solidFill>
          <a:srgbClr val="0089F0"/>
        </a:solidFill>
        <a:ln w="19050" cap="flat" cmpd="sng" algn="ctr">
          <a:solidFill>
            <a:prstClr val="white">
              <a:hueOff val="0"/>
              <a:satOff val="0"/>
              <a:lumOff val="0"/>
              <a:alphaOff val="0"/>
            </a:prstClr>
          </a:solidFill>
          <a:prstDash val="solid"/>
          <a:miter lim="800000"/>
        </a:ln>
        <a:effectLst/>
      </dgm:spPr>
      <dgm:t>
        <a:bodyPr spcFirstLastPara="0" vert="horz" wrap="square" lIns="12700" tIns="12700" rIns="12700" bIns="12700" numCol="1" spcCol="1270" anchor="ctr" anchorCtr="0"/>
        <a:lstStyle/>
        <a:p>
          <a:pPr marL="0" lvl="0" indent="0" algn="ctr" defTabSz="889000">
            <a:lnSpc>
              <a:spcPct val="90000"/>
            </a:lnSpc>
            <a:spcBef>
              <a:spcPct val="0"/>
            </a:spcBef>
            <a:spcAft>
              <a:spcPct val="35000"/>
            </a:spcAft>
            <a:buNone/>
          </a:pPr>
          <a:r>
            <a:rPr lang="zh-CN" altLang="en-US" sz="2000" kern="1200" dirty="0">
              <a:solidFill>
                <a:prstClr val="white"/>
              </a:solidFill>
              <a:latin typeface="微软雅黑" panose="020B0503020204020204" pitchFamily="34" charset="-122"/>
              <a:ea typeface="微软雅黑" panose="020B0503020204020204" pitchFamily="34" charset="-122"/>
              <a:cs typeface="+mn-cs"/>
            </a:rPr>
            <a:t>开发阶段</a:t>
          </a:r>
        </a:p>
      </dgm:t>
    </dgm:pt>
    <dgm:pt modelId="{A059DF1F-2968-46A7-AEDB-126CB31468A9}" type="parTrans" cxnId="{09160961-74CE-4BAF-9BA4-C3A9551718D0}">
      <dgm:prSet custT="1"/>
      <dgm:spPr>
        <a:noFill/>
        <a:ln w="12700" cap="flat" cmpd="sng" algn="ctr">
          <a:solidFill>
            <a:srgbClr val="0089F0"/>
          </a:solidFill>
          <a:prstDash val="solid"/>
          <a:miter lim="800000"/>
        </a:ln>
        <a:effectLst/>
      </dgm:spPr>
      <dgm:t>
        <a:bodyPr spcFirstLastPara="0" vert="horz" wrap="square" lIns="12700" tIns="0" rIns="12700" bIns="0" numCol="1" spcCol="1270" anchor="ctr" anchorCtr="0"/>
        <a:lstStyle/>
        <a:p>
          <a:pPr marL="0" lvl="0" indent="0" algn="ctr" defTabSz="266700">
            <a:lnSpc>
              <a:spcPct val="90000"/>
            </a:lnSpc>
            <a:spcBef>
              <a:spcPct val="0"/>
            </a:spcBef>
            <a:spcAft>
              <a:spcPct val="35000"/>
            </a:spcAft>
            <a:buNone/>
          </a:pPr>
          <a:endParaRPr lang="zh-CN" altLang="en-US" sz="600" kern="1200">
            <a:solidFill>
              <a:prstClr val="black">
                <a:hueOff val="0"/>
                <a:satOff val="0"/>
                <a:lumOff val="0"/>
                <a:alphaOff val="0"/>
              </a:prstClr>
            </a:solidFill>
            <a:latin typeface="Calibri" panose="020F0502020204030204"/>
            <a:ea typeface="宋体" panose="02010600030101010101" pitchFamily="2" charset="-122"/>
            <a:cs typeface="+mn-cs"/>
          </a:endParaRPr>
        </a:p>
      </dgm:t>
    </dgm:pt>
    <dgm:pt modelId="{B0976C0C-4231-44FA-B0A8-42D9506904FC}" type="sibTrans" cxnId="{09160961-74CE-4BAF-9BA4-C3A9551718D0}">
      <dgm:prSet/>
      <dgm:spPr/>
      <dgm:t>
        <a:bodyPr/>
        <a:lstStyle/>
        <a:p>
          <a:endParaRPr lang="zh-CN" altLang="en-US"/>
        </a:p>
      </dgm:t>
    </dgm:pt>
    <dgm:pt modelId="{C363754A-7657-4557-85F7-3FF289A2EAB2}">
      <dgm:prSet custT="1"/>
      <dgm:spPr>
        <a:solidFill>
          <a:srgbClr val="0089F0"/>
        </a:solidFill>
        <a:ln w="19050" cap="flat" cmpd="sng" algn="ctr">
          <a:solidFill>
            <a:prstClr val="white">
              <a:hueOff val="0"/>
              <a:satOff val="0"/>
              <a:lumOff val="0"/>
              <a:alphaOff val="0"/>
            </a:prstClr>
          </a:solidFill>
          <a:prstDash val="solid"/>
          <a:miter lim="800000"/>
        </a:ln>
        <a:effectLst/>
      </dgm:spPr>
      <dgm:t>
        <a:bodyPr spcFirstLastPara="0" vert="horz" wrap="square" lIns="12700" tIns="12700" rIns="12700" bIns="12700" numCol="1" spcCol="1270" anchor="ctr" anchorCtr="0"/>
        <a:lstStyle/>
        <a:p>
          <a:pPr marL="0" lvl="0" indent="0" algn="ctr" defTabSz="889000">
            <a:lnSpc>
              <a:spcPct val="90000"/>
            </a:lnSpc>
            <a:spcBef>
              <a:spcPct val="0"/>
            </a:spcBef>
            <a:spcAft>
              <a:spcPct val="35000"/>
            </a:spcAft>
            <a:buNone/>
          </a:pPr>
          <a:r>
            <a:rPr lang="zh-CN" altLang="en-US" sz="2000" kern="1200" dirty="0">
              <a:solidFill>
                <a:prstClr val="white"/>
              </a:solidFill>
              <a:latin typeface="微软雅黑" panose="020B0503020204020204" pitchFamily="34" charset="-122"/>
              <a:ea typeface="微软雅黑" panose="020B0503020204020204" pitchFamily="34" charset="-122"/>
              <a:cs typeface="+mn-cs"/>
            </a:rPr>
            <a:t>单项开发</a:t>
          </a:r>
        </a:p>
      </dgm:t>
    </dgm:pt>
    <dgm:pt modelId="{8072BFEA-5A23-4FF7-B140-A5415CABC77B}" type="parTrans" cxnId="{A3E792DE-2529-43CD-8A27-3A16E2DDA2CD}">
      <dgm:prSet custT="1"/>
      <dgm:spPr>
        <a:noFill/>
        <a:ln w="12700" cap="flat" cmpd="sng" algn="ctr">
          <a:solidFill>
            <a:srgbClr val="0089F0"/>
          </a:solidFill>
          <a:prstDash val="solid"/>
          <a:miter lim="800000"/>
        </a:ln>
        <a:effectLst/>
      </dgm:spPr>
      <dgm:t>
        <a:bodyPr spcFirstLastPara="0" vert="horz" wrap="square" lIns="12700" tIns="0" rIns="12700" bIns="0" numCol="1" spcCol="1270" anchor="ctr" anchorCtr="0"/>
        <a:lstStyle/>
        <a:p>
          <a:pPr marL="0" lvl="0" indent="0" algn="ctr" defTabSz="266700">
            <a:lnSpc>
              <a:spcPct val="90000"/>
            </a:lnSpc>
            <a:spcBef>
              <a:spcPct val="0"/>
            </a:spcBef>
            <a:spcAft>
              <a:spcPct val="35000"/>
            </a:spcAft>
            <a:buNone/>
          </a:pPr>
          <a:endParaRPr lang="zh-CN" altLang="en-US" sz="600" kern="1200">
            <a:solidFill>
              <a:prstClr val="black">
                <a:hueOff val="0"/>
                <a:satOff val="0"/>
                <a:lumOff val="0"/>
                <a:alphaOff val="0"/>
              </a:prstClr>
            </a:solidFill>
            <a:latin typeface="Calibri" panose="020F0502020204030204"/>
            <a:ea typeface="宋体" panose="02010600030101010101" pitchFamily="2" charset="-122"/>
            <a:cs typeface="+mn-cs"/>
          </a:endParaRPr>
        </a:p>
      </dgm:t>
    </dgm:pt>
    <dgm:pt modelId="{98720ABB-7FB9-4477-AC88-BED9A6B5ADED}" type="sibTrans" cxnId="{A3E792DE-2529-43CD-8A27-3A16E2DDA2CD}">
      <dgm:prSet/>
      <dgm:spPr/>
      <dgm:t>
        <a:bodyPr/>
        <a:lstStyle/>
        <a:p>
          <a:endParaRPr lang="zh-CN" altLang="en-US"/>
        </a:p>
      </dgm:t>
    </dgm:pt>
    <dgm:pt modelId="{74FFB369-2667-4D47-94C0-5B8A075E4BCF}">
      <dgm:prSet custT="1"/>
      <dgm:spPr>
        <a:solidFill>
          <a:srgbClr val="0089F0"/>
        </a:solidFill>
        <a:ln w="19050" cap="flat" cmpd="sng" algn="ctr">
          <a:solidFill>
            <a:prstClr val="white">
              <a:hueOff val="0"/>
              <a:satOff val="0"/>
              <a:lumOff val="0"/>
              <a:alphaOff val="0"/>
            </a:prstClr>
          </a:solidFill>
          <a:prstDash val="solid"/>
          <a:miter lim="800000"/>
        </a:ln>
        <a:effectLst/>
      </dgm:spPr>
      <dgm:t>
        <a:bodyPr spcFirstLastPara="0" vert="horz" wrap="square" lIns="12700" tIns="12700" rIns="12700" bIns="12700" numCol="1" spcCol="1270" anchor="ctr" anchorCtr="0"/>
        <a:lstStyle/>
        <a:p>
          <a:pPr marL="0" lvl="0" indent="0" algn="ctr" defTabSz="889000">
            <a:lnSpc>
              <a:spcPct val="90000"/>
            </a:lnSpc>
            <a:spcBef>
              <a:spcPct val="0"/>
            </a:spcBef>
            <a:spcAft>
              <a:spcPct val="35000"/>
            </a:spcAft>
            <a:buNone/>
          </a:pPr>
          <a:r>
            <a:rPr lang="zh-CN" altLang="en-US" sz="2000" kern="1200" dirty="0">
              <a:solidFill>
                <a:prstClr val="white"/>
              </a:solidFill>
              <a:latin typeface="微软雅黑" panose="020B0503020204020204" pitchFamily="34" charset="-122"/>
              <a:ea typeface="微软雅黑" panose="020B0503020204020204" pitchFamily="34" charset="-122"/>
              <a:cs typeface="+mn-cs"/>
            </a:rPr>
            <a:t>小区开发</a:t>
          </a:r>
        </a:p>
      </dgm:t>
    </dgm:pt>
    <dgm:pt modelId="{EC80AD5D-3ED9-45C4-9214-77C008380FF8}" type="parTrans" cxnId="{1EDA8779-AAC3-485A-89BE-7D12E3430AB7}">
      <dgm:prSet custT="1"/>
      <dgm:spPr>
        <a:noFill/>
        <a:ln w="12700" cap="flat" cmpd="sng" algn="ctr">
          <a:solidFill>
            <a:srgbClr val="0089F0"/>
          </a:solidFill>
          <a:prstDash val="solid"/>
          <a:miter lim="800000"/>
        </a:ln>
        <a:effectLst/>
      </dgm:spPr>
      <dgm:t>
        <a:bodyPr spcFirstLastPara="0" vert="horz" wrap="square" lIns="12700" tIns="0" rIns="12700" bIns="0" numCol="1" spcCol="1270" anchor="ctr" anchorCtr="0"/>
        <a:lstStyle/>
        <a:p>
          <a:pPr marL="0" lvl="0" indent="0" algn="ctr" defTabSz="266700">
            <a:lnSpc>
              <a:spcPct val="90000"/>
            </a:lnSpc>
            <a:spcBef>
              <a:spcPct val="0"/>
            </a:spcBef>
            <a:spcAft>
              <a:spcPct val="35000"/>
            </a:spcAft>
            <a:buNone/>
          </a:pPr>
          <a:endParaRPr lang="zh-CN" altLang="en-US" sz="600" kern="1200">
            <a:solidFill>
              <a:prstClr val="black">
                <a:hueOff val="0"/>
                <a:satOff val="0"/>
                <a:lumOff val="0"/>
                <a:alphaOff val="0"/>
              </a:prstClr>
            </a:solidFill>
            <a:latin typeface="Calibri" panose="020F0502020204030204"/>
            <a:ea typeface="宋体" panose="02010600030101010101" pitchFamily="2" charset="-122"/>
            <a:cs typeface="+mn-cs"/>
          </a:endParaRPr>
        </a:p>
      </dgm:t>
    </dgm:pt>
    <dgm:pt modelId="{627AAD34-26F5-40EE-B97B-8B02B8CEF594}" type="sibTrans" cxnId="{1EDA8779-AAC3-485A-89BE-7D12E3430AB7}">
      <dgm:prSet/>
      <dgm:spPr/>
      <dgm:t>
        <a:bodyPr/>
        <a:lstStyle/>
        <a:p>
          <a:endParaRPr lang="zh-CN" altLang="en-US"/>
        </a:p>
      </dgm:t>
    </dgm:pt>
    <dgm:pt modelId="{BF54CDA2-2130-4B10-AB97-94F56AE6392B}">
      <dgm:prSet custT="1"/>
      <dgm:spPr>
        <a:solidFill>
          <a:srgbClr val="0089F0"/>
        </a:solidFill>
        <a:ln w="19050" cap="flat" cmpd="sng" algn="ctr">
          <a:solidFill>
            <a:prstClr val="white">
              <a:hueOff val="0"/>
              <a:satOff val="0"/>
              <a:lumOff val="0"/>
              <a:alphaOff val="0"/>
            </a:prstClr>
          </a:solidFill>
          <a:prstDash val="solid"/>
          <a:miter lim="800000"/>
        </a:ln>
        <a:effectLst/>
      </dgm:spPr>
      <dgm:t>
        <a:bodyPr spcFirstLastPara="0" vert="horz" wrap="square" lIns="12700" tIns="12700" rIns="12700" bIns="12700" numCol="1" spcCol="1270" anchor="ctr" anchorCtr="0"/>
        <a:lstStyle/>
        <a:p>
          <a:pPr marL="0" lvl="0" indent="0" algn="ctr" defTabSz="889000">
            <a:lnSpc>
              <a:spcPct val="90000"/>
            </a:lnSpc>
            <a:spcBef>
              <a:spcPct val="0"/>
            </a:spcBef>
            <a:spcAft>
              <a:spcPct val="35000"/>
            </a:spcAft>
            <a:buNone/>
          </a:pPr>
          <a:r>
            <a:rPr lang="zh-CN" altLang="en-US" sz="2000" kern="1200" dirty="0">
              <a:solidFill>
                <a:prstClr val="white"/>
              </a:solidFill>
              <a:latin typeface="微软雅黑" panose="020B0503020204020204" pitchFamily="34" charset="-122"/>
              <a:ea typeface="微软雅黑" panose="020B0503020204020204" pitchFamily="34" charset="-122"/>
              <a:cs typeface="+mn-cs"/>
            </a:rPr>
            <a:t>成片集中开发</a:t>
          </a:r>
        </a:p>
      </dgm:t>
    </dgm:pt>
    <dgm:pt modelId="{5FBB1640-575D-4128-91FB-562F298B5E2C}" type="parTrans" cxnId="{8ECBED78-30A5-4A42-9AA3-A00081664118}">
      <dgm:prSet custT="1"/>
      <dgm:spPr>
        <a:noFill/>
        <a:ln w="12700" cap="flat" cmpd="sng" algn="ctr">
          <a:solidFill>
            <a:srgbClr val="0089F0"/>
          </a:solidFill>
          <a:prstDash val="solid"/>
          <a:miter lim="800000"/>
        </a:ln>
        <a:effectLst/>
      </dgm:spPr>
      <dgm:t>
        <a:bodyPr spcFirstLastPara="0" vert="horz" wrap="square" lIns="12700" tIns="0" rIns="12700" bIns="0" numCol="1" spcCol="1270" anchor="ctr" anchorCtr="0"/>
        <a:lstStyle/>
        <a:p>
          <a:pPr marL="0" lvl="0" indent="0" algn="ctr" defTabSz="266700">
            <a:lnSpc>
              <a:spcPct val="90000"/>
            </a:lnSpc>
            <a:spcBef>
              <a:spcPct val="0"/>
            </a:spcBef>
            <a:spcAft>
              <a:spcPct val="35000"/>
            </a:spcAft>
            <a:buNone/>
          </a:pPr>
          <a:endParaRPr lang="zh-CN" altLang="en-US" sz="600" kern="1200">
            <a:solidFill>
              <a:prstClr val="black">
                <a:hueOff val="0"/>
                <a:satOff val="0"/>
                <a:lumOff val="0"/>
                <a:alphaOff val="0"/>
              </a:prstClr>
            </a:solidFill>
            <a:latin typeface="Calibri" panose="020F0502020204030204"/>
            <a:ea typeface="宋体" panose="02010600030101010101" pitchFamily="2" charset="-122"/>
            <a:cs typeface="+mn-cs"/>
          </a:endParaRPr>
        </a:p>
      </dgm:t>
    </dgm:pt>
    <dgm:pt modelId="{C6081DE4-F785-4B0A-975A-0241A75AB3B5}" type="sibTrans" cxnId="{8ECBED78-30A5-4A42-9AA3-A00081664118}">
      <dgm:prSet/>
      <dgm:spPr/>
      <dgm:t>
        <a:bodyPr/>
        <a:lstStyle/>
        <a:p>
          <a:endParaRPr lang="zh-CN" altLang="en-US"/>
        </a:p>
      </dgm:t>
    </dgm:pt>
    <dgm:pt modelId="{5CB2C1F2-7CAD-4FA8-81BD-45A0667656EE}">
      <dgm:prSet custT="1"/>
      <dgm:spPr>
        <a:solidFill>
          <a:srgbClr val="0089F0"/>
        </a:solidFill>
        <a:ln w="19050" cap="flat" cmpd="sng" algn="ctr">
          <a:solidFill>
            <a:prstClr val="white">
              <a:hueOff val="0"/>
              <a:satOff val="0"/>
              <a:lumOff val="0"/>
              <a:alphaOff val="0"/>
            </a:prstClr>
          </a:solidFill>
          <a:prstDash val="solid"/>
          <a:miter lim="800000"/>
        </a:ln>
        <a:effectLst/>
      </dgm:spPr>
      <dgm:t>
        <a:bodyPr spcFirstLastPara="0" vert="horz" wrap="square" lIns="12700" tIns="12700" rIns="12700" bIns="12700" numCol="1" spcCol="1270" anchor="ctr" anchorCtr="0"/>
        <a:lstStyle/>
        <a:p>
          <a:pPr marL="0" lvl="0" indent="0" algn="ctr" defTabSz="889000">
            <a:lnSpc>
              <a:spcPct val="90000"/>
            </a:lnSpc>
            <a:spcBef>
              <a:spcPct val="0"/>
            </a:spcBef>
            <a:spcAft>
              <a:spcPct val="35000"/>
            </a:spcAft>
            <a:buNone/>
          </a:pPr>
          <a:r>
            <a:rPr lang="zh-CN" altLang="en-US" sz="2000" kern="1200" dirty="0">
              <a:solidFill>
                <a:prstClr val="white"/>
              </a:solidFill>
              <a:latin typeface="微软雅黑" panose="020B0503020204020204" pitchFamily="34" charset="-122"/>
              <a:ea typeface="微软雅黑" panose="020B0503020204020204" pitchFamily="34" charset="-122"/>
              <a:cs typeface="+mn-cs"/>
            </a:rPr>
            <a:t>新城区开发</a:t>
          </a:r>
        </a:p>
      </dgm:t>
    </dgm:pt>
    <dgm:pt modelId="{1E8F30E2-52B2-4DF6-BF58-8C0A1DBC7AE6}" type="parTrans" cxnId="{E544C2A2-FF70-4392-A875-9686787E123E}">
      <dgm:prSet custT="1"/>
      <dgm:spPr>
        <a:noFill/>
        <a:ln w="12700" cap="flat" cmpd="sng" algn="ctr">
          <a:solidFill>
            <a:srgbClr val="0089F0"/>
          </a:solidFill>
          <a:prstDash val="solid"/>
          <a:miter lim="800000"/>
        </a:ln>
        <a:effectLst/>
      </dgm:spPr>
      <dgm:t>
        <a:bodyPr spcFirstLastPara="0" vert="horz" wrap="square" lIns="12700" tIns="0" rIns="12700" bIns="0" numCol="1" spcCol="1270" anchor="ctr" anchorCtr="0"/>
        <a:lstStyle/>
        <a:p>
          <a:pPr marL="0" lvl="0" indent="0" algn="ctr" defTabSz="266700">
            <a:lnSpc>
              <a:spcPct val="90000"/>
            </a:lnSpc>
            <a:spcBef>
              <a:spcPct val="0"/>
            </a:spcBef>
            <a:spcAft>
              <a:spcPct val="35000"/>
            </a:spcAft>
            <a:buNone/>
          </a:pPr>
          <a:endParaRPr lang="zh-CN" altLang="en-US" sz="600" kern="1200">
            <a:solidFill>
              <a:prstClr val="black">
                <a:hueOff val="0"/>
                <a:satOff val="0"/>
                <a:lumOff val="0"/>
                <a:alphaOff val="0"/>
              </a:prstClr>
            </a:solidFill>
            <a:latin typeface="Calibri" panose="020F0502020204030204"/>
            <a:ea typeface="宋体" panose="02010600030101010101" pitchFamily="2" charset="-122"/>
            <a:cs typeface="+mn-cs"/>
          </a:endParaRPr>
        </a:p>
      </dgm:t>
    </dgm:pt>
    <dgm:pt modelId="{1E11A283-5FCB-4729-AF9F-0B66DC4A862F}" type="sibTrans" cxnId="{E544C2A2-FF70-4392-A875-9686787E123E}">
      <dgm:prSet/>
      <dgm:spPr/>
      <dgm:t>
        <a:bodyPr/>
        <a:lstStyle/>
        <a:p>
          <a:endParaRPr lang="zh-CN" altLang="en-US"/>
        </a:p>
      </dgm:t>
    </dgm:pt>
    <dgm:pt modelId="{AA01DCFA-1D7A-4C6A-95CE-A0AB006DFD10}">
      <dgm:prSet custT="1"/>
      <dgm:spPr>
        <a:solidFill>
          <a:srgbClr val="0089F0"/>
        </a:solidFill>
        <a:ln w="19050" cap="flat" cmpd="sng" algn="ctr">
          <a:solidFill>
            <a:prstClr val="white">
              <a:hueOff val="0"/>
              <a:satOff val="0"/>
              <a:lumOff val="0"/>
              <a:alphaOff val="0"/>
            </a:prstClr>
          </a:solidFill>
          <a:prstDash val="solid"/>
          <a:miter lim="800000"/>
        </a:ln>
        <a:effectLst/>
      </dgm:spPr>
      <dgm:t>
        <a:bodyPr spcFirstLastPara="0" vert="horz" wrap="square" lIns="12700" tIns="12700" rIns="12700" bIns="12700" numCol="1" spcCol="1270" anchor="ctr" anchorCtr="0"/>
        <a:lstStyle/>
        <a:p>
          <a:pPr marL="0" lvl="0" indent="0" algn="ctr" defTabSz="889000">
            <a:lnSpc>
              <a:spcPct val="90000"/>
            </a:lnSpc>
            <a:spcBef>
              <a:spcPct val="0"/>
            </a:spcBef>
            <a:spcAft>
              <a:spcPct val="35000"/>
            </a:spcAft>
            <a:buNone/>
          </a:pPr>
          <a:r>
            <a:rPr lang="zh-CN" altLang="en-US" sz="2000" kern="1200" dirty="0">
              <a:solidFill>
                <a:prstClr val="white"/>
              </a:solidFill>
              <a:latin typeface="微软雅黑" panose="020B0503020204020204" pitchFamily="34" charset="-122"/>
              <a:ea typeface="微软雅黑" panose="020B0503020204020204" pitchFamily="34" charset="-122"/>
              <a:cs typeface="+mn-cs"/>
            </a:rPr>
            <a:t>旧城区开发</a:t>
          </a:r>
        </a:p>
      </dgm:t>
    </dgm:pt>
    <dgm:pt modelId="{19933BC5-351C-4150-9547-CA4C22223D6E}" type="parTrans" cxnId="{C3CD3EC5-629B-4F42-9852-09FC023E224E}">
      <dgm:prSet custT="1"/>
      <dgm:spPr>
        <a:noFill/>
        <a:ln w="12700" cap="flat" cmpd="sng" algn="ctr">
          <a:solidFill>
            <a:srgbClr val="0089F0"/>
          </a:solidFill>
          <a:prstDash val="solid"/>
          <a:miter lim="800000"/>
        </a:ln>
        <a:effectLst/>
      </dgm:spPr>
      <dgm:t>
        <a:bodyPr spcFirstLastPara="0" vert="horz" wrap="square" lIns="12700" tIns="0" rIns="12700" bIns="0" numCol="1" spcCol="1270" anchor="ctr" anchorCtr="0"/>
        <a:lstStyle/>
        <a:p>
          <a:pPr marL="0" lvl="0" indent="0" algn="ctr" defTabSz="266700">
            <a:lnSpc>
              <a:spcPct val="90000"/>
            </a:lnSpc>
            <a:spcBef>
              <a:spcPct val="0"/>
            </a:spcBef>
            <a:spcAft>
              <a:spcPct val="35000"/>
            </a:spcAft>
            <a:buNone/>
          </a:pPr>
          <a:endParaRPr lang="zh-CN" altLang="en-US" sz="600" kern="1200">
            <a:solidFill>
              <a:prstClr val="black">
                <a:hueOff val="0"/>
                <a:satOff val="0"/>
                <a:lumOff val="0"/>
                <a:alphaOff val="0"/>
              </a:prstClr>
            </a:solidFill>
            <a:latin typeface="Calibri" panose="020F0502020204030204"/>
            <a:ea typeface="宋体" panose="02010600030101010101" pitchFamily="2" charset="-122"/>
            <a:cs typeface="+mn-cs"/>
          </a:endParaRPr>
        </a:p>
      </dgm:t>
    </dgm:pt>
    <dgm:pt modelId="{45F6641F-0665-47D3-8631-6C2EB4B79B6A}" type="sibTrans" cxnId="{C3CD3EC5-629B-4F42-9852-09FC023E224E}">
      <dgm:prSet/>
      <dgm:spPr/>
      <dgm:t>
        <a:bodyPr/>
        <a:lstStyle/>
        <a:p>
          <a:endParaRPr lang="zh-CN" altLang="en-US"/>
        </a:p>
      </dgm:t>
    </dgm:pt>
    <dgm:pt modelId="{5DF423D9-3448-47D2-859A-4248ADCB9507}">
      <dgm:prSet custT="1"/>
      <dgm:spPr>
        <a:solidFill>
          <a:srgbClr val="0089F0"/>
        </a:solidFill>
        <a:ln w="19050" cap="flat" cmpd="sng" algn="ctr">
          <a:solidFill>
            <a:prstClr val="white">
              <a:hueOff val="0"/>
              <a:satOff val="0"/>
              <a:lumOff val="0"/>
              <a:alphaOff val="0"/>
            </a:prstClr>
          </a:solidFill>
          <a:prstDash val="solid"/>
          <a:miter lim="800000"/>
        </a:ln>
        <a:effectLst/>
      </dgm:spPr>
      <dgm:t>
        <a:bodyPr spcFirstLastPara="0" vert="horz" wrap="square" lIns="12700" tIns="12700" rIns="12700" bIns="12700" numCol="1" spcCol="1270" anchor="ctr" anchorCtr="0"/>
        <a:lstStyle/>
        <a:p>
          <a:pPr marL="0" lvl="0" indent="0" algn="ctr" defTabSz="889000">
            <a:lnSpc>
              <a:spcPct val="90000"/>
            </a:lnSpc>
            <a:spcBef>
              <a:spcPct val="0"/>
            </a:spcBef>
            <a:spcAft>
              <a:spcPct val="35000"/>
            </a:spcAft>
            <a:buNone/>
          </a:pPr>
          <a:r>
            <a:rPr lang="zh-CN" altLang="en-US" sz="2000" kern="1200" dirty="0">
              <a:solidFill>
                <a:prstClr val="white"/>
              </a:solidFill>
              <a:latin typeface="微软雅黑" panose="020B0503020204020204" pitchFamily="34" charset="-122"/>
              <a:ea typeface="微软雅黑" panose="020B0503020204020204" pitchFamily="34" charset="-122"/>
              <a:cs typeface="+mn-cs"/>
            </a:rPr>
            <a:t>土地开发</a:t>
          </a:r>
        </a:p>
      </dgm:t>
    </dgm:pt>
    <dgm:pt modelId="{28441887-EAEF-4A45-B286-5857CC5B59C3}" type="parTrans" cxnId="{E21F7FBF-763E-4F7C-90CF-25530BED0FEC}">
      <dgm:prSet custT="1"/>
      <dgm:spPr>
        <a:noFill/>
        <a:ln w="12700" cap="flat" cmpd="sng" algn="ctr">
          <a:solidFill>
            <a:srgbClr val="0089F0"/>
          </a:solidFill>
          <a:prstDash val="solid"/>
          <a:miter lim="800000"/>
        </a:ln>
        <a:effectLst/>
      </dgm:spPr>
      <dgm:t>
        <a:bodyPr spcFirstLastPara="0" vert="horz" wrap="square" lIns="12700" tIns="0" rIns="12700" bIns="0" numCol="1" spcCol="1270" anchor="ctr" anchorCtr="0"/>
        <a:lstStyle/>
        <a:p>
          <a:endParaRPr lang="zh-CN" altLang="en-US" sz="600" kern="1200" dirty="0">
            <a:solidFill>
              <a:prstClr val="black">
                <a:hueOff val="0"/>
                <a:satOff val="0"/>
                <a:lumOff val="0"/>
                <a:alphaOff val="0"/>
              </a:prstClr>
            </a:solidFill>
            <a:latin typeface="Calibri" panose="020F0502020204030204"/>
            <a:ea typeface="宋体" panose="02010600030101010101" pitchFamily="2" charset="-122"/>
            <a:cs typeface="+mn-cs"/>
          </a:endParaRPr>
        </a:p>
      </dgm:t>
    </dgm:pt>
    <dgm:pt modelId="{9DA240A4-4A71-429F-9DF2-F6839306A23D}" type="sibTrans" cxnId="{E21F7FBF-763E-4F7C-90CF-25530BED0FEC}">
      <dgm:prSet/>
      <dgm:spPr/>
      <dgm:t>
        <a:bodyPr/>
        <a:lstStyle/>
        <a:p>
          <a:endParaRPr lang="zh-CN" altLang="en-US"/>
        </a:p>
      </dgm:t>
    </dgm:pt>
    <dgm:pt modelId="{4C460BFA-A00B-4B35-A2D0-D579288D81DC}">
      <dgm:prSet custT="1"/>
      <dgm:spPr>
        <a:solidFill>
          <a:srgbClr val="0089F0"/>
        </a:solidFill>
        <a:ln w="19050" cap="flat" cmpd="sng" algn="ctr">
          <a:solidFill>
            <a:prstClr val="white">
              <a:hueOff val="0"/>
              <a:satOff val="0"/>
              <a:lumOff val="0"/>
              <a:alphaOff val="0"/>
            </a:prstClr>
          </a:solidFill>
          <a:prstDash val="solid"/>
          <a:miter lim="800000"/>
        </a:ln>
        <a:effectLst/>
      </dgm:spPr>
      <dgm:t>
        <a:bodyPr spcFirstLastPara="0" vert="horz" wrap="square" lIns="12700" tIns="12700" rIns="12700" bIns="12700" numCol="1" spcCol="1270" anchor="ctr" anchorCtr="0"/>
        <a:lstStyle/>
        <a:p>
          <a:pPr marL="0" lvl="0" indent="0" algn="ctr" defTabSz="889000">
            <a:lnSpc>
              <a:spcPct val="90000"/>
            </a:lnSpc>
            <a:spcBef>
              <a:spcPct val="0"/>
            </a:spcBef>
            <a:spcAft>
              <a:spcPct val="35000"/>
            </a:spcAft>
            <a:buNone/>
          </a:pPr>
          <a:r>
            <a:rPr lang="zh-CN" altLang="en-US" sz="2000" kern="1200" dirty="0">
              <a:solidFill>
                <a:prstClr val="white"/>
              </a:solidFill>
              <a:latin typeface="微软雅黑" panose="020B0503020204020204" pitchFamily="34" charset="-122"/>
              <a:ea typeface="微软雅黑" panose="020B0503020204020204" pitchFamily="34" charset="-122"/>
              <a:cs typeface="+mn-cs"/>
            </a:rPr>
            <a:t>房屋建设</a:t>
          </a:r>
        </a:p>
      </dgm:t>
    </dgm:pt>
    <dgm:pt modelId="{F9F9BB16-D5CA-48F9-8ABD-AF5987A96453}" type="parTrans" cxnId="{35AC1AF3-8099-4AE7-9AEC-93B6EE839E98}">
      <dgm:prSet custT="1"/>
      <dgm:spPr>
        <a:noFill/>
        <a:ln w="12700" cap="flat" cmpd="sng" algn="ctr">
          <a:solidFill>
            <a:srgbClr val="0089F0"/>
          </a:solidFill>
          <a:prstDash val="solid"/>
          <a:miter lim="800000"/>
        </a:ln>
        <a:effectLst/>
      </dgm:spPr>
      <dgm:t>
        <a:bodyPr spcFirstLastPara="0" vert="horz" wrap="square" lIns="12700" tIns="0" rIns="12700" bIns="0" numCol="1" spcCol="1270" anchor="ctr" anchorCtr="0"/>
        <a:lstStyle/>
        <a:p>
          <a:pPr marL="0" lvl="0" indent="0" algn="ctr" defTabSz="266700">
            <a:lnSpc>
              <a:spcPct val="90000"/>
            </a:lnSpc>
            <a:spcBef>
              <a:spcPct val="0"/>
            </a:spcBef>
            <a:spcAft>
              <a:spcPct val="35000"/>
            </a:spcAft>
            <a:buNone/>
          </a:pPr>
          <a:endParaRPr lang="zh-CN" altLang="en-US" sz="600" kern="1200">
            <a:solidFill>
              <a:prstClr val="black">
                <a:hueOff val="0"/>
                <a:satOff val="0"/>
                <a:lumOff val="0"/>
                <a:alphaOff val="0"/>
              </a:prstClr>
            </a:solidFill>
            <a:latin typeface="Calibri" panose="020F0502020204030204"/>
            <a:ea typeface="宋体" panose="02010600030101010101" pitchFamily="2" charset="-122"/>
            <a:cs typeface="+mn-cs"/>
          </a:endParaRPr>
        </a:p>
      </dgm:t>
    </dgm:pt>
    <dgm:pt modelId="{FBC4BA2E-C6A8-4DF1-9BDC-93FE3712B994}" type="sibTrans" cxnId="{35AC1AF3-8099-4AE7-9AEC-93B6EE839E98}">
      <dgm:prSet/>
      <dgm:spPr/>
      <dgm:t>
        <a:bodyPr/>
        <a:lstStyle/>
        <a:p>
          <a:endParaRPr lang="zh-CN" altLang="en-US"/>
        </a:p>
      </dgm:t>
    </dgm:pt>
    <dgm:pt modelId="{D5676A88-F041-42C7-8FF0-4DBDFDB83CD2}" type="pres">
      <dgm:prSet presAssocID="{20F9E5B3-E799-4026-8BD4-87ABB4BE56C3}" presName="diagram" presStyleCnt="0">
        <dgm:presLayoutVars>
          <dgm:chPref val="1"/>
          <dgm:dir/>
          <dgm:animOne val="branch"/>
          <dgm:animLvl val="lvl"/>
          <dgm:resizeHandles val="exact"/>
        </dgm:presLayoutVars>
      </dgm:prSet>
      <dgm:spPr/>
    </dgm:pt>
    <dgm:pt modelId="{9A1FEE29-D119-4F8A-AFE9-605B88950B81}" type="pres">
      <dgm:prSet presAssocID="{CC8BD50A-D516-4DE0-BD3C-9F82FDC1F270}" presName="root1" presStyleCnt="0"/>
      <dgm:spPr/>
    </dgm:pt>
    <dgm:pt modelId="{2D3CD400-46CD-4407-BD59-EED55493324F}" type="pres">
      <dgm:prSet presAssocID="{CC8BD50A-D516-4DE0-BD3C-9F82FDC1F270}" presName="LevelOneTextNode" presStyleLbl="node0" presStyleIdx="0" presStyleCnt="1" custScaleX="160536">
        <dgm:presLayoutVars>
          <dgm:chPref val="3"/>
        </dgm:presLayoutVars>
      </dgm:prSet>
      <dgm:spPr/>
    </dgm:pt>
    <dgm:pt modelId="{64A170CA-64DB-4086-8378-E00103D81846}" type="pres">
      <dgm:prSet presAssocID="{CC8BD50A-D516-4DE0-BD3C-9F82FDC1F270}" presName="level2hierChild" presStyleCnt="0"/>
      <dgm:spPr/>
    </dgm:pt>
    <dgm:pt modelId="{DFE7086E-7B34-4363-A2D7-D28890394839}" type="pres">
      <dgm:prSet presAssocID="{24974948-C4CE-4BA0-97AE-6EFB7A6BCC60}" presName="conn2-1" presStyleLbl="parChTrans1D2" presStyleIdx="0" presStyleCnt="3"/>
      <dgm:spPr/>
    </dgm:pt>
    <dgm:pt modelId="{16822B59-68DF-4F9D-AC75-CFA4765079E3}" type="pres">
      <dgm:prSet presAssocID="{24974948-C4CE-4BA0-97AE-6EFB7A6BCC60}" presName="connTx" presStyleLbl="parChTrans1D2" presStyleIdx="0" presStyleCnt="3"/>
      <dgm:spPr/>
    </dgm:pt>
    <dgm:pt modelId="{9623CD66-216A-4020-A369-8517327D0F28}" type="pres">
      <dgm:prSet presAssocID="{053503E7-73E4-449D-BA40-E6765EB9ECCF}" presName="root2" presStyleCnt="0"/>
      <dgm:spPr/>
    </dgm:pt>
    <dgm:pt modelId="{E348B026-1864-4188-9CDE-9B0B2196FF70}" type="pres">
      <dgm:prSet presAssocID="{053503E7-73E4-449D-BA40-E6765EB9ECCF}" presName="LevelTwoTextNode" presStyleLbl="asst1" presStyleIdx="0" presStyleCnt="1" custScaleY="113817">
        <dgm:presLayoutVars>
          <dgm:chPref val="3"/>
        </dgm:presLayoutVars>
      </dgm:prSet>
      <dgm:spPr>
        <a:xfrm>
          <a:off x="3378729" y="790575"/>
          <a:ext cx="1370541" cy="685270"/>
        </a:xfrm>
        <a:prstGeom prst="roundRect">
          <a:avLst>
            <a:gd name="adj" fmla="val 10000"/>
          </a:avLst>
        </a:prstGeom>
      </dgm:spPr>
    </dgm:pt>
    <dgm:pt modelId="{63138DDD-9047-405D-8C6C-8CED6CDC8FD2}" type="pres">
      <dgm:prSet presAssocID="{053503E7-73E4-449D-BA40-E6765EB9ECCF}" presName="level3hierChild" presStyleCnt="0"/>
      <dgm:spPr/>
    </dgm:pt>
    <dgm:pt modelId="{A5EA9FA4-84CD-431F-90C6-4E1C59125059}" type="pres">
      <dgm:prSet presAssocID="{8072BFEA-5A23-4FF7-B140-A5415CABC77B}" presName="conn2-1" presStyleLbl="parChTrans1D3" presStyleIdx="0" presStyleCnt="7"/>
      <dgm:spPr>
        <a:xfrm rot="18289469">
          <a:off x="4543383" y="727797"/>
          <a:ext cx="959990" cy="22763"/>
        </a:xfrm>
        <a:custGeom>
          <a:avLst/>
          <a:gdLst/>
          <a:ahLst/>
          <a:cxnLst/>
          <a:rect l="0" t="0" r="0" b="0"/>
          <a:pathLst>
            <a:path>
              <a:moveTo>
                <a:pt x="0" y="11381"/>
              </a:moveTo>
              <a:lnTo>
                <a:pt x="959990" y="11381"/>
              </a:lnTo>
            </a:path>
          </a:pathLst>
        </a:custGeom>
      </dgm:spPr>
    </dgm:pt>
    <dgm:pt modelId="{F7B27704-AA8F-4A10-A607-319E1D0EC7D9}" type="pres">
      <dgm:prSet presAssocID="{8072BFEA-5A23-4FF7-B140-A5415CABC77B}" presName="connTx" presStyleLbl="parChTrans1D3" presStyleIdx="0" presStyleCnt="7"/>
      <dgm:spPr/>
    </dgm:pt>
    <dgm:pt modelId="{C971BD50-1F68-4B13-9AA7-0E0DA7021B6D}" type="pres">
      <dgm:prSet presAssocID="{C363754A-7657-4557-85F7-3FF289A2EAB2}" presName="root2" presStyleCnt="0"/>
      <dgm:spPr/>
    </dgm:pt>
    <dgm:pt modelId="{50070B11-A6E3-4DBA-8BEF-73DE3968B9C4}" type="pres">
      <dgm:prSet presAssocID="{C363754A-7657-4557-85F7-3FF289A2EAB2}" presName="LevelTwoTextNode" presStyleLbl="node3" presStyleIdx="0" presStyleCnt="7" custScaleX="132248">
        <dgm:presLayoutVars>
          <dgm:chPref val="3"/>
        </dgm:presLayoutVars>
      </dgm:prSet>
      <dgm:spPr>
        <a:xfrm>
          <a:off x="5297487" y="2513"/>
          <a:ext cx="1370541" cy="685270"/>
        </a:xfrm>
        <a:prstGeom prst="roundRect">
          <a:avLst>
            <a:gd name="adj" fmla="val 10000"/>
          </a:avLst>
        </a:prstGeom>
      </dgm:spPr>
    </dgm:pt>
    <dgm:pt modelId="{60384BB3-99C0-4479-AB21-6FD7087355C9}" type="pres">
      <dgm:prSet presAssocID="{C363754A-7657-4557-85F7-3FF289A2EAB2}" presName="level3hierChild" presStyleCnt="0"/>
      <dgm:spPr/>
    </dgm:pt>
    <dgm:pt modelId="{868F68BC-42A7-447F-84E8-00A0A7E282BB}" type="pres">
      <dgm:prSet presAssocID="{EC80AD5D-3ED9-45C4-9214-77C008380FF8}" presName="conn2-1" presStyleLbl="parChTrans1D3" presStyleIdx="1" presStyleCnt="7"/>
      <dgm:spPr>
        <a:xfrm>
          <a:off x="4749270" y="1121828"/>
          <a:ext cx="548216" cy="22763"/>
        </a:xfrm>
        <a:custGeom>
          <a:avLst/>
          <a:gdLst/>
          <a:ahLst/>
          <a:cxnLst/>
          <a:rect l="0" t="0" r="0" b="0"/>
          <a:pathLst>
            <a:path>
              <a:moveTo>
                <a:pt x="0" y="11381"/>
              </a:moveTo>
              <a:lnTo>
                <a:pt x="548216" y="11381"/>
              </a:lnTo>
            </a:path>
          </a:pathLst>
        </a:custGeom>
      </dgm:spPr>
    </dgm:pt>
    <dgm:pt modelId="{119403D3-3DB9-4477-B28D-34FD9B8189C9}" type="pres">
      <dgm:prSet presAssocID="{EC80AD5D-3ED9-45C4-9214-77C008380FF8}" presName="connTx" presStyleLbl="parChTrans1D3" presStyleIdx="1" presStyleCnt="7"/>
      <dgm:spPr/>
    </dgm:pt>
    <dgm:pt modelId="{8A0ED223-8EEA-42EF-BF33-2E5DBE0852BA}" type="pres">
      <dgm:prSet presAssocID="{74FFB369-2667-4D47-94C0-5B8A075E4BCF}" presName="root2" presStyleCnt="0"/>
      <dgm:spPr/>
    </dgm:pt>
    <dgm:pt modelId="{31FAA972-08AC-422A-8C7B-342A6612FFED}" type="pres">
      <dgm:prSet presAssocID="{74FFB369-2667-4D47-94C0-5B8A075E4BCF}" presName="LevelTwoTextNode" presStyleLbl="node3" presStyleIdx="1" presStyleCnt="7" custScaleX="132248">
        <dgm:presLayoutVars>
          <dgm:chPref val="3"/>
        </dgm:presLayoutVars>
      </dgm:prSet>
      <dgm:spPr>
        <a:xfrm>
          <a:off x="5297487" y="790575"/>
          <a:ext cx="1370541" cy="685270"/>
        </a:xfrm>
        <a:prstGeom prst="roundRect">
          <a:avLst>
            <a:gd name="adj" fmla="val 10000"/>
          </a:avLst>
        </a:prstGeom>
      </dgm:spPr>
    </dgm:pt>
    <dgm:pt modelId="{589B45B1-7F47-4F2B-A78D-8DE4AD5BBD77}" type="pres">
      <dgm:prSet presAssocID="{74FFB369-2667-4D47-94C0-5B8A075E4BCF}" presName="level3hierChild" presStyleCnt="0"/>
      <dgm:spPr/>
    </dgm:pt>
    <dgm:pt modelId="{6BC29779-0E6E-42E0-9105-8DB91D67E1B1}" type="pres">
      <dgm:prSet presAssocID="{5FBB1640-575D-4128-91FB-562F298B5E2C}" presName="conn2-1" presStyleLbl="parChTrans1D3" presStyleIdx="2" presStyleCnt="7"/>
      <dgm:spPr>
        <a:xfrm rot="3310531">
          <a:off x="4543383" y="1515859"/>
          <a:ext cx="959990" cy="22763"/>
        </a:xfrm>
        <a:custGeom>
          <a:avLst/>
          <a:gdLst/>
          <a:ahLst/>
          <a:cxnLst/>
          <a:rect l="0" t="0" r="0" b="0"/>
          <a:pathLst>
            <a:path>
              <a:moveTo>
                <a:pt x="0" y="11381"/>
              </a:moveTo>
              <a:lnTo>
                <a:pt x="959990" y="11381"/>
              </a:lnTo>
            </a:path>
          </a:pathLst>
        </a:custGeom>
      </dgm:spPr>
    </dgm:pt>
    <dgm:pt modelId="{7D11F3FE-C58E-49F2-B8BB-A4BCA50DCBBC}" type="pres">
      <dgm:prSet presAssocID="{5FBB1640-575D-4128-91FB-562F298B5E2C}" presName="connTx" presStyleLbl="parChTrans1D3" presStyleIdx="2" presStyleCnt="7"/>
      <dgm:spPr/>
    </dgm:pt>
    <dgm:pt modelId="{2DE5D9B5-346E-4449-A02A-46BF298C546A}" type="pres">
      <dgm:prSet presAssocID="{BF54CDA2-2130-4B10-AB97-94F56AE6392B}" presName="root2" presStyleCnt="0"/>
      <dgm:spPr/>
    </dgm:pt>
    <dgm:pt modelId="{B06E24E6-0C34-4DC1-AFCD-3607C3E69520}" type="pres">
      <dgm:prSet presAssocID="{BF54CDA2-2130-4B10-AB97-94F56AE6392B}" presName="LevelTwoTextNode" presStyleLbl="node3" presStyleIdx="2" presStyleCnt="7" custScaleX="132248">
        <dgm:presLayoutVars>
          <dgm:chPref val="3"/>
        </dgm:presLayoutVars>
      </dgm:prSet>
      <dgm:spPr>
        <a:xfrm>
          <a:off x="5297487" y="1578636"/>
          <a:ext cx="1370541" cy="685270"/>
        </a:xfrm>
        <a:prstGeom prst="roundRect">
          <a:avLst>
            <a:gd name="adj" fmla="val 10000"/>
          </a:avLst>
        </a:prstGeom>
      </dgm:spPr>
    </dgm:pt>
    <dgm:pt modelId="{5A5088B8-08CB-4DE5-AE20-F593F3B2E42B}" type="pres">
      <dgm:prSet presAssocID="{BF54CDA2-2130-4B10-AB97-94F56AE6392B}" presName="level3hierChild" presStyleCnt="0"/>
      <dgm:spPr/>
    </dgm:pt>
    <dgm:pt modelId="{4E09913C-6412-4667-B894-CCFBEC58E623}" type="pres">
      <dgm:prSet presAssocID="{43DC351E-6252-4811-99BD-35678D26A1A0}" presName="conn2-1" presStyleLbl="parChTrans1D2" presStyleIdx="1" presStyleCnt="3"/>
      <dgm:spPr>
        <a:xfrm rot="1186030">
          <a:off x="2813349" y="2993474"/>
          <a:ext cx="582543" cy="22763"/>
        </a:xfrm>
        <a:custGeom>
          <a:avLst/>
          <a:gdLst/>
          <a:ahLst/>
          <a:cxnLst/>
          <a:rect l="0" t="0" r="0" b="0"/>
          <a:pathLst>
            <a:path>
              <a:moveTo>
                <a:pt x="0" y="11381"/>
              </a:moveTo>
              <a:lnTo>
                <a:pt x="582543" y="11381"/>
              </a:lnTo>
            </a:path>
          </a:pathLst>
        </a:custGeom>
      </dgm:spPr>
    </dgm:pt>
    <dgm:pt modelId="{1AAC2ADF-BF7F-4963-B3D3-FB33D0A03060}" type="pres">
      <dgm:prSet presAssocID="{43DC351E-6252-4811-99BD-35678D26A1A0}" presName="connTx" presStyleLbl="parChTrans1D2" presStyleIdx="1" presStyleCnt="3"/>
      <dgm:spPr/>
    </dgm:pt>
    <dgm:pt modelId="{8F321DDF-4606-4BE1-8DFC-C759AD735C74}" type="pres">
      <dgm:prSet presAssocID="{3F27BDDE-8764-4373-8DC6-D8D928DF38DE}" presName="root2" presStyleCnt="0"/>
      <dgm:spPr/>
    </dgm:pt>
    <dgm:pt modelId="{E8E5F766-7EAF-4002-BA2D-63507C953F17}" type="pres">
      <dgm:prSet presAssocID="{3F27BDDE-8764-4373-8DC6-D8D928DF38DE}" presName="LevelTwoTextNode" presStyleLbl="node2" presStyleIdx="0" presStyleCnt="2">
        <dgm:presLayoutVars>
          <dgm:chPref val="3"/>
        </dgm:presLayoutVars>
      </dgm:prSet>
      <dgm:spPr>
        <a:xfrm>
          <a:off x="3378729" y="2760728"/>
          <a:ext cx="1370541" cy="685270"/>
        </a:xfrm>
        <a:prstGeom prst="roundRect">
          <a:avLst>
            <a:gd name="adj" fmla="val 10000"/>
          </a:avLst>
        </a:prstGeom>
      </dgm:spPr>
    </dgm:pt>
    <dgm:pt modelId="{C21A1BD2-F064-4F16-9BA8-B43FDCD61C3E}" type="pres">
      <dgm:prSet presAssocID="{3F27BDDE-8764-4373-8DC6-D8D928DF38DE}" presName="level3hierChild" presStyleCnt="0"/>
      <dgm:spPr/>
    </dgm:pt>
    <dgm:pt modelId="{F0090EB6-CFB1-4D60-80EE-3BCD58E37B4D}" type="pres">
      <dgm:prSet presAssocID="{1E8F30E2-52B2-4DF6-BF58-8C0A1DBC7AE6}" presName="conn2-1" presStyleLbl="parChTrans1D3" presStyleIdx="3" presStyleCnt="7"/>
      <dgm:spPr>
        <a:xfrm rot="19457599">
          <a:off x="4685813" y="2894967"/>
          <a:ext cx="675130" cy="22763"/>
        </a:xfrm>
        <a:custGeom>
          <a:avLst/>
          <a:gdLst/>
          <a:ahLst/>
          <a:cxnLst/>
          <a:rect l="0" t="0" r="0" b="0"/>
          <a:pathLst>
            <a:path>
              <a:moveTo>
                <a:pt x="0" y="11381"/>
              </a:moveTo>
              <a:lnTo>
                <a:pt x="675130" y="11381"/>
              </a:lnTo>
            </a:path>
          </a:pathLst>
        </a:custGeom>
      </dgm:spPr>
    </dgm:pt>
    <dgm:pt modelId="{6EB2A889-CC7F-4481-A4F3-EBF40C91DDBC}" type="pres">
      <dgm:prSet presAssocID="{1E8F30E2-52B2-4DF6-BF58-8C0A1DBC7AE6}" presName="connTx" presStyleLbl="parChTrans1D3" presStyleIdx="3" presStyleCnt="7"/>
      <dgm:spPr/>
    </dgm:pt>
    <dgm:pt modelId="{C5522B0B-5C5E-4B17-BCEF-899D2C6CD3D5}" type="pres">
      <dgm:prSet presAssocID="{5CB2C1F2-7CAD-4FA8-81BD-45A0667656EE}" presName="root2" presStyleCnt="0"/>
      <dgm:spPr/>
    </dgm:pt>
    <dgm:pt modelId="{13684D9C-1B7F-4795-8E9B-D62BB4D0739F}" type="pres">
      <dgm:prSet presAssocID="{5CB2C1F2-7CAD-4FA8-81BD-45A0667656EE}" presName="LevelTwoTextNode" presStyleLbl="node3" presStyleIdx="3" presStyleCnt="7" custScaleX="132248">
        <dgm:presLayoutVars>
          <dgm:chPref val="3"/>
        </dgm:presLayoutVars>
      </dgm:prSet>
      <dgm:spPr>
        <a:xfrm>
          <a:off x="5297487" y="2366698"/>
          <a:ext cx="1370541" cy="685270"/>
        </a:xfrm>
        <a:prstGeom prst="roundRect">
          <a:avLst>
            <a:gd name="adj" fmla="val 10000"/>
          </a:avLst>
        </a:prstGeom>
      </dgm:spPr>
    </dgm:pt>
    <dgm:pt modelId="{E924C682-4077-4BB0-97AF-A80F7E120312}" type="pres">
      <dgm:prSet presAssocID="{5CB2C1F2-7CAD-4FA8-81BD-45A0667656EE}" presName="level3hierChild" presStyleCnt="0"/>
      <dgm:spPr/>
    </dgm:pt>
    <dgm:pt modelId="{2D0388BF-1A71-4576-8AD4-7D6169A771AE}" type="pres">
      <dgm:prSet presAssocID="{19933BC5-351C-4150-9547-CA4C22223D6E}" presName="conn2-1" presStyleLbl="parChTrans1D3" presStyleIdx="4" presStyleCnt="7"/>
      <dgm:spPr>
        <a:xfrm rot="2142401">
          <a:off x="4685813" y="3288997"/>
          <a:ext cx="675130" cy="22763"/>
        </a:xfrm>
        <a:custGeom>
          <a:avLst/>
          <a:gdLst/>
          <a:ahLst/>
          <a:cxnLst/>
          <a:rect l="0" t="0" r="0" b="0"/>
          <a:pathLst>
            <a:path>
              <a:moveTo>
                <a:pt x="0" y="11381"/>
              </a:moveTo>
              <a:lnTo>
                <a:pt x="675130" y="11381"/>
              </a:lnTo>
            </a:path>
          </a:pathLst>
        </a:custGeom>
      </dgm:spPr>
    </dgm:pt>
    <dgm:pt modelId="{D956A26B-9166-4D0B-861F-3B0535F177E2}" type="pres">
      <dgm:prSet presAssocID="{19933BC5-351C-4150-9547-CA4C22223D6E}" presName="connTx" presStyleLbl="parChTrans1D3" presStyleIdx="4" presStyleCnt="7"/>
      <dgm:spPr/>
    </dgm:pt>
    <dgm:pt modelId="{3802E297-DCB4-46AF-98EE-024C5BACC175}" type="pres">
      <dgm:prSet presAssocID="{AA01DCFA-1D7A-4C6A-95CE-A0AB006DFD10}" presName="root2" presStyleCnt="0"/>
      <dgm:spPr/>
    </dgm:pt>
    <dgm:pt modelId="{35FC39B2-5741-4EFD-8251-3C5D017F9998}" type="pres">
      <dgm:prSet presAssocID="{AA01DCFA-1D7A-4C6A-95CE-A0AB006DFD10}" presName="LevelTwoTextNode" presStyleLbl="node3" presStyleIdx="4" presStyleCnt="7" custScaleX="132248">
        <dgm:presLayoutVars>
          <dgm:chPref val="3"/>
        </dgm:presLayoutVars>
      </dgm:prSet>
      <dgm:spPr>
        <a:xfrm>
          <a:off x="5297487" y="3154759"/>
          <a:ext cx="1370541" cy="685270"/>
        </a:xfrm>
        <a:prstGeom prst="roundRect">
          <a:avLst>
            <a:gd name="adj" fmla="val 10000"/>
          </a:avLst>
        </a:prstGeom>
      </dgm:spPr>
    </dgm:pt>
    <dgm:pt modelId="{CCBDC59D-FCB8-4E09-A789-336771B951CA}" type="pres">
      <dgm:prSet presAssocID="{AA01DCFA-1D7A-4C6A-95CE-A0AB006DFD10}" presName="level3hierChild" presStyleCnt="0"/>
      <dgm:spPr/>
    </dgm:pt>
    <dgm:pt modelId="{EFC4AB15-B300-4880-BE81-65D830EB2E5E}" type="pres">
      <dgm:prSet presAssocID="{A059DF1F-2968-46A7-AEDB-126CB31468A9}" presName="conn2-1" presStyleLbl="parChTrans1D2" presStyleIdx="2" presStyleCnt="3"/>
      <dgm:spPr>
        <a:xfrm rot="4369170">
          <a:off x="2176644" y="3781536"/>
          <a:ext cx="1855952" cy="22763"/>
        </a:xfrm>
        <a:custGeom>
          <a:avLst/>
          <a:gdLst/>
          <a:ahLst/>
          <a:cxnLst/>
          <a:rect l="0" t="0" r="0" b="0"/>
          <a:pathLst>
            <a:path>
              <a:moveTo>
                <a:pt x="0" y="11381"/>
              </a:moveTo>
              <a:lnTo>
                <a:pt x="1855952" y="11381"/>
              </a:lnTo>
            </a:path>
          </a:pathLst>
        </a:custGeom>
      </dgm:spPr>
    </dgm:pt>
    <dgm:pt modelId="{972C5659-3809-4C19-893C-21CCB8F305C4}" type="pres">
      <dgm:prSet presAssocID="{A059DF1F-2968-46A7-AEDB-126CB31468A9}" presName="connTx" presStyleLbl="parChTrans1D2" presStyleIdx="2" presStyleCnt="3"/>
      <dgm:spPr/>
    </dgm:pt>
    <dgm:pt modelId="{156780FA-ACE2-41C9-BF20-151E8D0BC1E5}" type="pres">
      <dgm:prSet presAssocID="{399CC3FB-A822-4203-B9F0-3C57C6FE2550}" presName="root2" presStyleCnt="0"/>
      <dgm:spPr/>
    </dgm:pt>
    <dgm:pt modelId="{068BD176-1CAA-4542-B0C2-56C1EE5A85B9}" type="pres">
      <dgm:prSet presAssocID="{399CC3FB-A822-4203-B9F0-3C57C6FE2550}" presName="LevelTwoTextNode" presStyleLbl="node2" presStyleIdx="1" presStyleCnt="2">
        <dgm:presLayoutVars>
          <dgm:chPref val="3"/>
        </dgm:presLayoutVars>
      </dgm:prSet>
      <dgm:spPr>
        <a:xfrm>
          <a:off x="3378729" y="4336851"/>
          <a:ext cx="1370541" cy="685270"/>
        </a:xfrm>
        <a:prstGeom prst="roundRect">
          <a:avLst>
            <a:gd name="adj" fmla="val 10000"/>
          </a:avLst>
        </a:prstGeom>
      </dgm:spPr>
    </dgm:pt>
    <dgm:pt modelId="{CC5B813E-83AF-4C21-A9D7-F66535FFEBA9}" type="pres">
      <dgm:prSet presAssocID="{399CC3FB-A822-4203-B9F0-3C57C6FE2550}" presName="level3hierChild" presStyleCnt="0"/>
      <dgm:spPr/>
    </dgm:pt>
    <dgm:pt modelId="{2EEFD2CA-D940-410C-AB93-8AB5B40C346B}" type="pres">
      <dgm:prSet presAssocID="{28441887-EAEF-4A45-B286-5857CC5B59C3}" presName="conn2-1" presStyleLbl="parChTrans1D3" presStyleIdx="5" presStyleCnt="7"/>
      <dgm:spPr>
        <a:xfrm rot="19457599">
          <a:off x="4685813" y="4471090"/>
          <a:ext cx="675130" cy="22763"/>
        </a:xfrm>
        <a:custGeom>
          <a:avLst/>
          <a:gdLst/>
          <a:ahLst/>
          <a:cxnLst/>
          <a:rect l="0" t="0" r="0" b="0"/>
          <a:pathLst>
            <a:path>
              <a:moveTo>
                <a:pt x="0" y="11381"/>
              </a:moveTo>
              <a:lnTo>
                <a:pt x="675130" y="11381"/>
              </a:lnTo>
            </a:path>
          </a:pathLst>
        </a:custGeom>
      </dgm:spPr>
    </dgm:pt>
    <dgm:pt modelId="{AB703D55-AC9D-48D1-8392-A7951AABCD90}" type="pres">
      <dgm:prSet presAssocID="{28441887-EAEF-4A45-B286-5857CC5B59C3}" presName="connTx" presStyleLbl="parChTrans1D3" presStyleIdx="5" presStyleCnt="7"/>
      <dgm:spPr/>
    </dgm:pt>
    <dgm:pt modelId="{A988A992-6B78-40F1-9659-AAED21B2DBC3}" type="pres">
      <dgm:prSet presAssocID="{5DF423D9-3448-47D2-859A-4248ADCB9507}" presName="root2" presStyleCnt="0"/>
      <dgm:spPr/>
    </dgm:pt>
    <dgm:pt modelId="{CFBC9D91-1420-4CB4-8C21-469A650C27DC}" type="pres">
      <dgm:prSet presAssocID="{5DF423D9-3448-47D2-859A-4248ADCB9507}" presName="LevelTwoTextNode" presStyleLbl="node3" presStyleIdx="5" presStyleCnt="7" custScaleX="132248">
        <dgm:presLayoutVars>
          <dgm:chPref val="3"/>
        </dgm:presLayoutVars>
      </dgm:prSet>
      <dgm:spPr>
        <a:xfrm>
          <a:off x="5297487" y="3942821"/>
          <a:ext cx="1370541" cy="685270"/>
        </a:xfrm>
        <a:prstGeom prst="roundRect">
          <a:avLst>
            <a:gd name="adj" fmla="val 10000"/>
          </a:avLst>
        </a:prstGeom>
      </dgm:spPr>
    </dgm:pt>
    <dgm:pt modelId="{841C7CD2-1297-41DC-A337-3B2827460369}" type="pres">
      <dgm:prSet presAssocID="{5DF423D9-3448-47D2-859A-4248ADCB9507}" presName="level3hierChild" presStyleCnt="0"/>
      <dgm:spPr/>
    </dgm:pt>
    <dgm:pt modelId="{3630E663-40DA-4E25-82A5-6CA1308A29AE}" type="pres">
      <dgm:prSet presAssocID="{F9F9BB16-D5CA-48F9-8ABD-AF5987A96453}" presName="conn2-1" presStyleLbl="parChTrans1D3" presStyleIdx="6" presStyleCnt="7"/>
      <dgm:spPr>
        <a:xfrm rot="2142401">
          <a:off x="4685813" y="4865120"/>
          <a:ext cx="675130" cy="22763"/>
        </a:xfrm>
        <a:custGeom>
          <a:avLst/>
          <a:gdLst/>
          <a:ahLst/>
          <a:cxnLst/>
          <a:rect l="0" t="0" r="0" b="0"/>
          <a:pathLst>
            <a:path>
              <a:moveTo>
                <a:pt x="0" y="11381"/>
              </a:moveTo>
              <a:lnTo>
                <a:pt x="675130" y="11381"/>
              </a:lnTo>
            </a:path>
          </a:pathLst>
        </a:custGeom>
      </dgm:spPr>
    </dgm:pt>
    <dgm:pt modelId="{A06A6CED-76F2-4B5F-B5AC-4F97E2EFE8C9}" type="pres">
      <dgm:prSet presAssocID="{F9F9BB16-D5CA-48F9-8ABD-AF5987A96453}" presName="connTx" presStyleLbl="parChTrans1D3" presStyleIdx="6" presStyleCnt="7"/>
      <dgm:spPr/>
    </dgm:pt>
    <dgm:pt modelId="{7F78BEF9-3861-49A1-9AFE-09ECDCBC8D15}" type="pres">
      <dgm:prSet presAssocID="{4C460BFA-A00B-4B35-A2D0-D579288D81DC}" presName="root2" presStyleCnt="0"/>
      <dgm:spPr/>
    </dgm:pt>
    <dgm:pt modelId="{0E590994-AFB2-4BBB-8C36-BF3E4AF5332F}" type="pres">
      <dgm:prSet presAssocID="{4C460BFA-A00B-4B35-A2D0-D579288D81DC}" presName="LevelTwoTextNode" presStyleLbl="node3" presStyleIdx="6" presStyleCnt="7" custScaleX="132248">
        <dgm:presLayoutVars>
          <dgm:chPref val="3"/>
        </dgm:presLayoutVars>
      </dgm:prSet>
      <dgm:spPr>
        <a:xfrm>
          <a:off x="5297487" y="4730882"/>
          <a:ext cx="1370541" cy="685270"/>
        </a:xfrm>
        <a:prstGeom prst="roundRect">
          <a:avLst>
            <a:gd name="adj" fmla="val 10000"/>
          </a:avLst>
        </a:prstGeom>
      </dgm:spPr>
    </dgm:pt>
    <dgm:pt modelId="{88E27E1A-CDB7-401C-9856-0F93ED89D303}" type="pres">
      <dgm:prSet presAssocID="{4C460BFA-A00B-4B35-A2D0-D579288D81DC}" presName="level3hierChild" presStyleCnt="0"/>
      <dgm:spPr/>
    </dgm:pt>
  </dgm:ptLst>
  <dgm:cxnLst>
    <dgm:cxn modelId="{E9C4CC4D-EDAF-40E3-B50F-5C03B5251639}" type="presOf" srcId="{EC80AD5D-3ED9-45C4-9214-77C008380FF8}" destId="{119403D3-3DB9-4477-B28D-34FD9B8189C9}" srcOrd="1" destOrd="0" presId="urn:microsoft.com/office/officeart/2005/8/layout/hierarchy2"/>
    <dgm:cxn modelId="{82F0210D-B3BB-48EC-9697-ABACE32FEF91}" srcId="{CC8BD50A-D516-4DE0-BD3C-9F82FDC1F270}" destId="{3F27BDDE-8764-4373-8DC6-D8D928DF38DE}" srcOrd="1" destOrd="0" parTransId="{43DC351E-6252-4811-99BD-35678D26A1A0}" sibTransId="{75D057ED-715A-4A04-ABCE-4B21C53DEB1A}"/>
    <dgm:cxn modelId="{255D8455-51B9-4F7E-9C15-C5E355BF1DB4}" srcId="{CC8BD50A-D516-4DE0-BD3C-9F82FDC1F270}" destId="{053503E7-73E4-449D-BA40-E6765EB9ECCF}" srcOrd="0" destOrd="0" parTransId="{24974948-C4CE-4BA0-97AE-6EFB7A6BCC60}" sibTransId="{653BE14D-1561-4459-BBE7-F4FD50255EF4}"/>
    <dgm:cxn modelId="{5EE43417-61B2-4644-BD61-2956CF4AD519}" type="presOf" srcId="{1E8F30E2-52B2-4DF6-BF58-8C0A1DBC7AE6}" destId="{F0090EB6-CFB1-4D60-80EE-3BCD58E37B4D}" srcOrd="0" destOrd="0" presId="urn:microsoft.com/office/officeart/2005/8/layout/hierarchy2"/>
    <dgm:cxn modelId="{011D1E43-433A-4B6C-A388-1B94499B3A6E}" type="presOf" srcId="{399CC3FB-A822-4203-B9F0-3C57C6FE2550}" destId="{068BD176-1CAA-4542-B0C2-56C1EE5A85B9}" srcOrd="0" destOrd="0" presId="urn:microsoft.com/office/officeart/2005/8/layout/hierarchy2"/>
    <dgm:cxn modelId="{0E55DB2B-7470-4E5A-A76F-8BFFC0FADF30}" type="presOf" srcId="{A059DF1F-2968-46A7-AEDB-126CB31468A9}" destId="{EFC4AB15-B300-4880-BE81-65D830EB2E5E}" srcOrd="0" destOrd="0" presId="urn:microsoft.com/office/officeart/2005/8/layout/hierarchy2"/>
    <dgm:cxn modelId="{2B23936A-61D3-49D1-B744-56F3779B6A3F}" type="presOf" srcId="{1E8F30E2-52B2-4DF6-BF58-8C0A1DBC7AE6}" destId="{6EB2A889-CC7F-4481-A4F3-EBF40C91DDBC}" srcOrd="1" destOrd="0" presId="urn:microsoft.com/office/officeart/2005/8/layout/hierarchy2"/>
    <dgm:cxn modelId="{E6431871-266C-4E45-BE73-1241C0F3FA15}" type="presOf" srcId="{24974948-C4CE-4BA0-97AE-6EFB7A6BCC60}" destId="{16822B59-68DF-4F9D-AC75-CFA4765079E3}" srcOrd="1" destOrd="0" presId="urn:microsoft.com/office/officeart/2005/8/layout/hierarchy2"/>
    <dgm:cxn modelId="{E78BF6A0-6225-4562-83CC-9E86BD0504CA}" type="presOf" srcId="{CC8BD50A-D516-4DE0-BD3C-9F82FDC1F270}" destId="{2D3CD400-46CD-4407-BD59-EED55493324F}" srcOrd="0" destOrd="0" presId="urn:microsoft.com/office/officeart/2005/8/layout/hierarchy2"/>
    <dgm:cxn modelId="{D9053CFB-EC15-4228-BFE8-40E0A0E184BE}" type="presOf" srcId="{19933BC5-351C-4150-9547-CA4C22223D6E}" destId="{D956A26B-9166-4D0B-861F-3B0535F177E2}" srcOrd="1" destOrd="0" presId="urn:microsoft.com/office/officeart/2005/8/layout/hierarchy2"/>
    <dgm:cxn modelId="{1EDA8779-AAC3-485A-89BE-7D12E3430AB7}" srcId="{053503E7-73E4-449D-BA40-E6765EB9ECCF}" destId="{74FFB369-2667-4D47-94C0-5B8A075E4BCF}" srcOrd="1" destOrd="0" parTransId="{EC80AD5D-3ED9-45C4-9214-77C008380FF8}" sibTransId="{627AAD34-26F5-40EE-B97B-8B02B8CEF594}"/>
    <dgm:cxn modelId="{E21F7FBF-763E-4F7C-90CF-25530BED0FEC}" srcId="{399CC3FB-A822-4203-B9F0-3C57C6FE2550}" destId="{5DF423D9-3448-47D2-859A-4248ADCB9507}" srcOrd="0" destOrd="0" parTransId="{28441887-EAEF-4A45-B286-5857CC5B59C3}" sibTransId="{9DA240A4-4A71-429F-9DF2-F6839306A23D}"/>
    <dgm:cxn modelId="{807AAE66-9D0D-4317-AB3A-8AF3EF7B9AA0}" type="presOf" srcId="{053503E7-73E4-449D-BA40-E6765EB9ECCF}" destId="{E348B026-1864-4188-9CDE-9B0B2196FF70}" srcOrd="0" destOrd="0" presId="urn:microsoft.com/office/officeart/2005/8/layout/hierarchy2"/>
    <dgm:cxn modelId="{44648DCD-3A67-4CFD-8B75-0C260375572D}" type="presOf" srcId="{3F27BDDE-8764-4373-8DC6-D8D928DF38DE}" destId="{E8E5F766-7EAF-4002-BA2D-63507C953F17}" srcOrd="0" destOrd="0" presId="urn:microsoft.com/office/officeart/2005/8/layout/hierarchy2"/>
    <dgm:cxn modelId="{951AD13D-F2B2-4183-8CEF-C7F58A13CD68}" type="presOf" srcId="{8072BFEA-5A23-4FF7-B140-A5415CABC77B}" destId="{F7B27704-AA8F-4A10-A607-319E1D0EC7D9}" srcOrd="1" destOrd="0" presId="urn:microsoft.com/office/officeart/2005/8/layout/hierarchy2"/>
    <dgm:cxn modelId="{C407BBF3-8487-499A-B810-34E284225BAE}" type="presOf" srcId="{43DC351E-6252-4811-99BD-35678D26A1A0}" destId="{1AAC2ADF-BF7F-4963-B3D3-FB33D0A03060}" srcOrd="1" destOrd="0" presId="urn:microsoft.com/office/officeart/2005/8/layout/hierarchy2"/>
    <dgm:cxn modelId="{C3CD3EC5-629B-4F42-9852-09FC023E224E}" srcId="{3F27BDDE-8764-4373-8DC6-D8D928DF38DE}" destId="{AA01DCFA-1D7A-4C6A-95CE-A0AB006DFD10}" srcOrd="1" destOrd="0" parTransId="{19933BC5-351C-4150-9547-CA4C22223D6E}" sibTransId="{45F6641F-0665-47D3-8631-6C2EB4B79B6A}"/>
    <dgm:cxn modelId="{9213C214-B440-43D8-B0DA-09002625622C}" type="presOf" srcId="{EC80AD5D-3ED9-45C4-9214-77C008380FF8}" destId="{868F68BC-42A7-447F-84E8-00A0A7E282BB}" srcOrd="0" destOrd="0" presId="urn:microsoft.com/office/officeart/2005/8/layout/hierarchy2"/>
    <dgm:cxn modelId="{E544C2A2-FF70-4392-A875-9686787E123E}" srcId="{3F27BDDE-8764-4373-8DC6-D8D928DF38DE}" destId="{5CB2C1F2-7CAD-4FA8-81BD-45A0667656EE}" srcOrd="0" destOrd="0" parTransId="{1E8F30E2-52B2-4DF6-BF58-8C0A1DBC7AE6}" sibTransId="{1E11A283-5FCB-4729-AF9F-0B66DC4A862F}"/>
    <dgm:cxn modelId="{4425B965-7DC9-4964-8307-460890D89D3A}" type="presOf" srcId="{28441887-EAEF-4A45-B286-5857CC5B59C3}" destId="{2EEFD2CA-D940-410C-AB93-8AB5B40C346B}" srcOrd="0" destOrd="0" presId="urn:microsoft.com/office/officeart/2005/8/layout/hierarchy2"/>
    <dgm:cxn modelId="{833FCFD7-E041-4562-9B0F-8BBC2339F829}" type="presOf" srcId="{C363754A-7657-4557-85F7-3FF289A2EAB2}" destId="{50070B11-A6E3-4DBA-8BEF-73DE3968B9C4}" srcOrd="0" destOrd="0" presId="urn:microsoft.com/office/officeart/2005/8/layout/hierarchy2"/>
    <dgm:cxn modelId="{A7ED7606-9A0B-46A3-AC28-950A44B185C7}" srcId="{20F9E5B3-E799-4026-8BD4-87ABB4BE56C3}" destId="{CC8BD50A-D516-4DE0-BD3C-9F82FDC1F270}" srcOrd="0" destOrd="0" parTransId="{A7E5CBFA-AC6C-4EEE-8A8A-378C04C0E2B3}" sibTransId="{4BE46858-4820-434B-9A64-CE79A9F0C3C0}"/>
    <dgm:cxn modelId="{317DD4BF-C3EA-49C6-9D2A-782CF681C94A}" type="presOf" srcId="{20F9E5B3-E799-4026-8BD4-87ABB4BE56C3}" destId="{D5676A88-F041-42C7-8FF0-4DBDFDB83CD2}" srcOrd="0" destOrd="0" presId="urn:microsoft.com/office/officeart/2005/8/layout/hierarchy2"/>
    <dgm:cxn modelId="{54B925E2-D30D-4699-B458-F847A2BC8C60}" type="presOf" srcId="{F9F9BB16-D5CA-48F9-8ABD-AF5987A96453}" destId="{A06A6CED-76F2-4B5F-B5AC-4F97E2EFE8C9}" srcOrd="1" destOrd="0" presId="urn:microsoft.com/office/officeart/2005/8/layout/hierarchy2"/>
    <dgm:cxn modelId="{7EAF248B-DC5E-4947-8021-B0B47FEDB61E}" type="presOf" srcId="{A059DF1F-2968-46A7-AEDB-126CB31468A9}" destId="{972C5659-3809-4C19-893C-21CCB8F305C4}" srcOrd="1" destOrd="0" presId="urn:microsoft.com/office/officeart/2005/8/layout/hierarchy2"/>
    <dgm:cxn modelId="{41FC5277-444A-41C7-8083-52A70B879920}" type="presOf" srcId="{F9F9BB16-D5CA-48F9-8ABD-AF5987A96453}" destId="{3630E663-40DA-4E25-82A5-6CA1308A29AE}" srcOrd="0" destOrd="0" presId="urn:microsoft.com/office/officeart/2005/8/layout/hierarchy2"/>
    <dgm:cxn modelId="{27AEFED8-655A-48D8-B0F3-57D73BAB0053}" type="presOf" srcId="{74FFB369-2667-4D47-94C0-5B8A075E4BCF}" destId="{31FAA972-08AC-422A-8C7B-342A6612FFED}" srcOrd="0" destOrd="0" presId="urn:microsoft.com/office/officeart/2005/8/layout/hierarchy2"/>
    <dgm:cxn modelId="{64F99C74-756C-422D-AEC0-D2DA6A33F50D}" type="presOf" srcId="{28441887-EAEF-4A45-B286-5857CC5B59C3}" destId="{AB703D55-AC9D-48D1-8392-A7951AABCD90}" srcOrd="1" destOrd="0" presId="urn:microsoft.com/office/officeart/2005/8/layout/hierarchy2"/>
    <dgm:cxn modelId="{E1D81C3C-BBE6-4A92-8906-AB6999E0F90D}" type="presOf" srcId="{4C460BFA-A00B-4B35-A2D0-D579288D81DC}" destId="{0E590994-AFB2-4BBB-8C36-BF3E4AF5332F}" srcOrd="0" destOrd="0" presId="urn:microsoft.com/office/officeart/2005/8/layout/hierarchy2"/>
    <dgm:cxn modelId="{700E4A24-C812-4237-AD94-A7EF40423FBA}" type="presOf" srcId="{5CB2C1F2-7CAD-4FA8-81BD-45A0667656EE}" destId="{13684D9C-1B7F-4795-8E9B-D62BB4D0739F}" srcOrd="0" destOrd="0" presId="urn:microsoft.com/office/officeart/2005/8/layout/hierarchy2"/>
    <dgm:cxn modelId="{85CAF8EB-0940-4FBE-916E-FCC53EAFA89C}" type="presOf" srcId="{5DF423D9-3448-47D2-859A-4248ADCB9507}" destId="{CFBC9D91-1420-4CB4-8C21-469A650C27DC}" srcOrd="0" destOrd="0" presId="urn:microsoft.com/office/officeart/2005/8/layout/hierarchy2"/>
    <dgm:cxn modelId="{35AC1AF3-8099-4AE7-9AEC-93B6EE839E98}" srcId="{399CC3FB-A822-4203-B9F0-3C57C6FE2550}" destId="{4C460BFA-A00B-4B35-A2D0-D579288D81DC}" srcOrd="1" destOrd="0" parTransId="{F9F9BB16-D5CA-48F9-8ABD-AF5987A96453}" sibTransId="{FBC4BA2E-C6A8-4DF1-9BDC-93FE3712B994}"/>
    <dgm:cxn modelId="{D5963B45-1C87-4030-82B1-01256A4F958D}" type="presOf" srcId="{5FBB1640-575D-4128-91FB-562F298B5E2C}" destId="{6BC29779-0E6E-42E0-9105-8DB91D67E1B1}" srcOrd="0" destOrd="0" presId="urn:microsoft.com/office/officeart/2005/8/layout/hierarchy2"/>
    <dgm:cxn modelId="{09160961-74CE-4BAF-9BA4-C3A9551718D0}" srcId="{CC8BD50A-D516-4DE0-BD3C-9F82FDC1F270}" destId="{399CC3FB-A822-4203-B9F0-3C57C6FE2550}" srcOrd="2" destOrd="0" parTransId="{A059DF1F-2968-46A7-AEDB-126CB31468A9}" sibTransId="{B0976C0C-4231-44FA-B0A8-42D9506904FC}"/>
    <dgm:cxn modelId="{8E6CA6D1-749D-4CFD-B9B8-F59ED585267A}" type="presOf" srcId="{24974948-C4CE-4BA0-97AE-6EFB7A6BCC60}" destId="{DFE7086E-7B34-4363-A2D7-D28890394839}" srcOrd="0" destOrd="0" presId="urn:microsoft.com/office/officeart/2005/8/layout/hierarchy2"/>
    <dgm:cxn modelId="{2B12EA95-0B8A-4DA6-B16E-C5047025A402}" type="presOf" srcId="{AA01DCFA-1D7A-4C6A-95CE-A0AB006DFD10}" destId="{35FC39B2-5741-4EFD-8251-3C5D017F9998}" srcOrd="0" destOrd="0" presId="urn:microsoft.com/office/officeart/2005/8/layout/hierarchy2"/>
    <dgm:cxn modelId="{A14B36C3-B5DE-410D-9872-E1886781BE6A}" type="presOf" srcId="{8072BFEA-5A23-4FF7-B140-A5415CABC77B}" destId="{A5EA9FA4-84CD-431F-90C6-4E1C59125059}" srcOrd="0" destOrd="0" presId="urn:microsoft.com/office/officeart/2005/8/layout/hierarchy2"/>
    <dgm:cxn modelId="{A3E792DE-2529-43CD-8A27-3A16E2DDA2CD}" srcId="{053503E7-73E4-449D-BA40-E6765EB9ECCF}" destId="{C363754A-7657-4557-85F7-3FF289A2EAB2}" srcOrd="0" destOrd="0" parTransId="{8072BFEA-5A23-4FF7-B140-A5415CABC77B}" sibTransId="{98720ABB-7FB9-4477-AC88-BED9A6B5ADED}"/>
    <dgm:cxn modelId="{8ECBED78-30A5-4A42-9AA3-A00081664118}" srcId="{053503E7-73E4-449D-BA40-E6765EB9ECCF}" destId="{BF54CDA2-2130-4B10-AB97-94F56AE6392B}" srcOrd="2" destOrd="0" parTransId="{5FBB1640-575D-4128-91FB-562F298B5E2C}" sibTransId="{C6081DE4-F785-4B0A-975A-0241A75AB3B5}"/>
    <dgm:cxn modelId="{12F4B7C7-A32E-449D-B895-D6A93EC761C1}" type="presOf" srcId="{BF54CDA2-2130-4B10-AB97-94F56AE6392B}" destId="{B06E24E6-0C34-4DC1-AFCD-3607C3E69520}" srcOrd="0" destOrd="0" presId="urn:microsoft.com/office/officeart/2005/8/layout/hierarchy2"/>
    <dgm:cxn modelId="{8FE336D9-2782-4671-9C89-5FBA63045EFC}" type="presOf" srcId="{43DC351E-6252-4811-99BD-35678D26A1A0}" destId="{4E09913C-6412-4667-B894-CCFBEC58E623}" srcOrd="0" destOrd="0" presId="urn:microsoft.com/office/officeart/2005/8/layout/hierarchy2"/>
    <dgm:cxn modelId="{3A33CC66-1C93-4D39-8E3F-C1A457BA35C9}" type="presOf" srcId="{19933BC5-351C-4150-9547-CA4C22223D6E}" destId="{2D0388BF-1A71-4576-8AD4-7D6169A771AE}" srcOrd="0" destOrd="0" presId="urn:microsoft.com/office/officeart/2005/8/layout/hierarchy2"/>
    <dgm:cxn modelId="{0766C15F-D7AC-4F9D-9014-4085EE1FC0D6}" type="presOf" srcId="{5FBB1640-575D-4128-91FB-562F298B5E2C}" destId="{7D11F3FE-C58E-49F2-B8BB-A4BCA50DCBBC}" srcOrd="1" destOrd="0" presId="urn:microsoft.com/office/officeart/2005/8/layout/hierarchy2"/>
    <dgm:cxn modelId="{C2C186C6-C06A-4F14-AD7B-2E21AB3766EF}" type="presParOf" srcId="{D5676A88-F041-42C7-8FF0-4DBDFDB83CD2}" destId="{9A1FEE29-D119-4F8A-AFE9-605B88950B81}" srcOrd="0" destOrd="0" presId="urn:microsoft.com/office/officeart/2005/8/layout/hierarchy2"/>
    <dgm:cxn modelId="{1C18DAC4-3139-419D-B03C-2C5D88D0F072}" type="presParOf" srcId="{9A1FEE29-D119-4F8A-AFE9-605B88950B81}" destId="{2D3CD400-46CD-4407-BD59-EED55493324F}" srcOrd="0" destOrd="0" presId="urn:microsoft.com/office/officeart/2005/8/layout/hierarchy2"/>
    <dgm:cxn modelId="{2EBB766A-8FCE-41C4-88CF-FAE758F858C2}" type="presParOf" srcId="{9A1FEE29-D119-4F8A-AFE9-605B88950B81}" destId="{64A170CA-64DB-4086-8378-E00103D81846}" srcOrd="1" destOrd="0" presId="urn:microsoft.com/office/officeart/2005/8/layout/hierarchy2"/>
    <dgm:cxn modelId="{047BF0EE-2533-4F50-8BC2-3C58CBCF7079}" type="presParOf" srcId="{64A170CA-64DB-4086-8378-E00103D81846}" destId="{DFE7086E-7B34-4363-A2D7-D28890394839}" srcOrd="0" destOrd="0" presId="urn:microsoft.com/office/officeart/2005/8/layout/hierarchy2"/>
    <dgm:cxn modelId="{73D9D3AD-9C0F-4FCA-BFFD-D6A7954E64E1}" type="presParOf" srcId="{DFE7086E-7B34-4363-A2D7-D28890394839}" destId="{16822B59-68DF-4F9D-AC75-CFA4765079E3}" srcOrd="0" destOrd="0" presId="urn:microsoft.com/office/officeart/2005/8/layout/hierarchy2"/>
    <dgm:cxn modelId="{CA239BF2-E662-471D-95C4-12BBD782321D}" type="presParOf" srcId="{64A170CA-64DB-4086-8378-E00103D81846}" destId="{9623CD66-216A-4020-A369-8517327D0F28}" srcOrd="1" destOrd="0" presId="urn:microsoft.com/office/officeart/2005/8/layout/hierarchy2"/>
    <dgm:cxn modelId="{039DD4B2-91B0-4C58-AE3E-D2DD57CFD96E}" type="presParOf" srcId="{9623CD66-216A-4020-A369-8517327D0F28}" destId="{E348B026-1864-4188-9CDE-9B0B2196FF70}" srcOrd="0" destOrd="0" presId="urn:microsoft.com/office/officeart/2005/8/layout/hierarchy2"/>
    <dgm:cxn modelId="{B4E106D2-E428-41BE-8BD5-DB3A53A67E6F}" type="presParOf" srcId="{9623CD66-216A-4020-A369-8517327D0F28}" destId="{63138DDD-9047-405D-8C6C-8CED6CDC8FD2}" srcOrd="1" destOrd="0" presId="urn:microsoft.com/office/officeart/2005/8/layout/hierarchy2"/>
    <dgm:cxn modelId="{98F07A5F-B6E8-4B7F-9A7D-AF7D41AD0EE1}" type="presParOf" srcId="{63138DDD-9047-405D-8C6C-8CED6CDC8FD2}" destId="{A5EA9FA4-84CD-431F-90C6-4E1C59125059}" srcOrd="0" destOrd="0" presId="urn:microsoft.com/office/officeart/2005/8/layout/hierarchy2"/>
    <dgm:cxn modelId="{3C22243D-A43D-4F6E-B107-1341F0CF3E82}" type="presParOf" srcId="{A5EA9FA4-84CD-431F-90C6-4E1C59125059}" destId="{F7B27704-AA8F-4A10-A607-319E1D0EC7D9}" srcOrd="0" destOrd="0" presId="urn:microsoft.com/office/officeart/2005/8/layout/hierarchy2"/>
    <dgm:cxn modelId="{BCD18723-270B-4023-B716-EB799AD80AD3}" type="presParOf" srcId="{63138DDD-9047-405D-8C6C-8CED6CDC8FD2}" destId="{C971BD50-1F68-4B13-9AA7-0E0DA7021B6D}" srcOrd="1" destOrd="0" presId="urn:microsoft.com/office/officeart/2005/8/layout/hierarchy2"/>
    <dgm:cxn modelId="{51D0556E-7262-46DD-8E20-E07DBB314C56}" type="presParOf" srcId="{C971BD50-1F68-4B13-9AA7-0E0DA7021B6D}" destId="{50070B11-A6E3-4DBA-8BEF-73DE3968B9C4}" srcOrd="0" destOrd="0" presId="urn:microsoft.com/office/officeart/2005/8/layout/hierarchy2"/>
    <dgm:cxn modelId="{9B6FB43E-C1DA-4E90-BED9-E3063A76B948}" type="presParOf" srcId="{C971BD50-1F68-4B13-9AA7-0E0DA7021B6D}" destId="{60384BB3-99C0-4479-AB21-6FD7087355C9}" srcOrd="1" destOrd="0" presId="urn:microsoft.com/office/officeart/2005/8/layout/hierarchy2"/>
    <dgm:cxn modelId="{399B8C63-3656-4D41-B46D-DFBE3A9FCB76}" type="presParOf" srcId="{63138DDD-9047-405D-8C6C-8CED6CDC8FD2}" destId="{868F68BC-42A7-447F-84E8-00A0A7E282BB}" srcOrd="2" destOrd="0" presId="urn:microsoft.com/office/officeart/2005/8/layout/hierarchy2"/>
    <dgm:cxn modelId="{AF0B4898-A919-4607-BF32-4A7BB8B1B1FC}" type="presParOf" srcId="{868F68BC-42A7-447F-84E8-00A0A7E282BB}" destId="{119403D3-3DB9-4477-B28D-34FD9B8189C9}" srcOrd="0" destOrd="0" presId="urn:microsoft.com/office/officeart/2005/8/layout/hierarchy2"/>
    <dgm:cxn modelId="{AEA25657-E6CE-49B6-9934-3172968FB9BD}" type="presParOf" srcId="{63138DDD-9047-405D-8C6C-8CED6CDC8FD2}" destId="{8A0ED223-8EEA-42EF-BF33-2E5DBE0852BA}" srcOrd="3" destOrd="0" presId="urn:microsoft.com/office/officeart/2005/8/layout/hierarchy2"/>
    <dgm:cxn modelId="{76FB0E3F-F2EC-4208-9478-8779DF9B545D}" type="presParOf" srcId="{8A0ED223-8EEA-42EF-BF33-2E5DBE0852BA}" destId="{31FAA972-08AC-422A-8C7B-342A6612FFED}" srcOrd="0" destOrd="0" presId="urn:microsoft.com/office/officeart/2005/8/layout/hierarchy2"/>
    <dgm:cxn modelId="{5F523AEC-FC94-4441-8ECE-A6FC9228F348}" type="presParOf" srcId="{8A0ED223-8EEA-42EF-BF33-2E5DBE0852BA}" destId="{589B45B1-7F47-4F2B-A78D-8DE4AD5BBD77}" srcOrd="1" destOrd="0" presId="urn:microsoft.com/office/officeart/2005/8/layout/hierarchy2"/>
    <dgm:cxn modelId="{ECE0BCF4-71A1-4D75-8E39-92DEC1256BD5}" type="presParOf" srcId="{63138DDD-9047-405D-8C6C-8CED6CDC8FD2}" destId="{6BC29779-0E6E-42E0-9105-8DB91D67E1B1}" srcOrd="4" destOrd="0" presId="urn:microsoft.com/office/officeart/2005/8/layout/hierarchy2"/>
    <dgm:cxn modelId="{51B846B7-7CBA-40F6-A5F7-1C9EE7BAA6F8}" type="presParOf" srcId="{6BC29779-0E6E-42E0-9105-8DB91D67E1B1}" destId="{7D11F3FE-C58E-49F2-B8BB-A4BCA50DCBBC}" srcOrd="0" destOrd="0" presId="urn:microsoft.com/office/officeart/2005/8/layout/hierarchy2"/>
    <dgm:cxn modelId="{B8B584AC-8416-4407-BA27-68C413298B45}" type="presParOf" srcId="{63138DDD-9047-405D-8C6C-8CED6CDC8FD2}" destId="{2DE5D9B5-346E-4449-A02A-46BF298C546A}" srcOrd="5" destOrd="0" presId="urn:microsoft.com/office/officeart/2005/8/layout/hierarchy2"/>
    <dgm:cxn modelId="{15A0E4B8-3544-4F54-B856-F6ACD4EFB14F}" type="presParOf" srcId="{2DE5D9B5-346E-4449-A02A-46BF298C546A}" destId="{B06E24E6-0C34-4DC1-AFCD-3607C3E69520}" srcOrd="0" destOrd="0" presId="urn:microsoft.com/office/officeart/2005/8/layout/hierarchy2"/>
    <dgm:cxn modelId="{B6713FAA-4F5D-4076-907B-14F68B464B90}" type="presParOf" srcId="{2DE5D9B5-346E-4449-A02A-46BF298C546A}" destId="{5A5088B8-08CB-4DE5-AE20-F593F3B2E42B}" srcOrd="1" destOrd="0" presId="urn:microsoft.com/office/officeart/2005/8/layout/hierarchy2"/>
    <dgm:cxn modelId="{3E51D2E0-DF37-4031-8EBA-604832382D21}" type="presParOf" srcId="{64A170CA-64DB-4086-8378-E00103D81846}" destId="{4E09913C-6412-4667-B894-CCFBEC58E623}" srcOrd="2" destOrd="0" presId="urn:microsoft.com/office/officeart/2005/8/layout/hierarchy2"/>
    <dgm:cxn modelId="{C9ACE424-249A-449A-BF0C-77F2F2E14405}" type="presParOf" srcId="{4E09913C-6412-4667-B894-CCFBEC58E623}" destId="{1AAC2ADF-BF7F-4963-B3D3-FB33D0A03060}" srcOrd="0" destOrd="0" presId="urn:microsoft.com/office/officeart/2005/8/layout/hierarchy2"/>
    <dgm:cxn modelId="{F531CAF0-E8D9-4CCC-B7E9-05EA644D6486}" type="presParOf" srcId="{64A170CA-64DB-4086-8378-E00103D81846}" destId="{8F321DDF-4606-4BE1-8DFC-C759AD735C74}" srcOrd="3" destOrd="0" presId="urn:microsoft.com/office/officeart/2005/8/layout/hierarchy2"/>
    <dgm:cxn modelId="{F851B860-6CBC-47AE-92A1-872579FFB111}" type="presParOf" srcId="{8F321DDF-4606-4BE1-8DFC-C759AD735C74}" destId="{E8E5F766-7EAF-4002-BA2D-63507C953F17}" srcOrd="0" destOrd="0" presId="urn:microsoft.com/office/officeart/2005/8/layout/hierarchy2"/>
    <dgm:cxn modelId="{CCCA83D6-20E9-41E7-9D17-5D1DF51E8F65}" type="presParOf" srcId="{8F321DDF-4606-4BE1-8DFC-C759AD735C74}" destId="{C21A1BD2-F064-4F16-9BA8-B43FDCD61C3E}" srcOrd="1" destOrd="0" presId="urn:microsoft.com/office/officeart/2005/8/layout/hierarchy2"/>
    <dgm:cxn modelId="{01738405-27E1-4F7C-8441-33156E10ACD1}" type="presParOf" srcId="{C21A1BD2-F064-4F16-9BA8-B43FDCD61C3E}" destId="{F0090EB6-CFB1-4D60-80EE-3BCD58E37B4D}" srcOrd="0" destOrd="0" presId="urn:microsoft.com/office/officeart/2005/8/layout/hierarchy2"/>
    <dgm:cxn modelId="{68BCDC7F-5951-4C51-9635-F44A8B07225D}" type="presParOf" srcId="{F0090EB6-CFB1-4D60-80EE-3BCD58E37B4D}" destId="{6EB2A889-CC7F-4481-A4F3-EBF40C91DDBC}" srcOrd="0" destOrd="0" presId="urn:microsoft.com/office/officeart/2005/8/layout/hierarchy2"/>
    <dgm:cxn modelId="{38AAF48B-8CDF-41F0-9912-7BC8C6F8EDB3}" type="presParOf" srcId="{C21A1BD2-F064-4F16-9BA8-B43FDCD61C3E}" destId="{C5522B0B-5C5E-4B17-BCEF-899D2C6CD3D5}" srcOrd="1" destOrd="0" presId="urn:microsoft.com/office/officeart/2005/8/layout/hierarchy2"/>
    <dgm:cxn modelId="{DAE45DC9-BE09-43C5-94BC-0ECD3A4932D3}" type="presParOf" srcId="{C5522B0B-5C5E-4B17-BCEF-899D2C6CD3D5}" destId="{13684D9C-1B7F-4795-8E9B-D62BB4D0739F}" srcOrd="0" destOrd="0" presId="urn:microsoft.com/office/officeart/2005/8/layout/hierarchy2"/>
    <dgm:cxn modelId="{F18FA907-610C-4E6D-875A-71E512BF14BB}" type="presParOf" srcId="{C5522B0B-5C5E-4B17-BCEF-899D2C6CD3D5}" destId="{E924C682-4077-4BB0-97AF-A80F7E120312}" srcOrd="1" destOrd="0" presId="urn:microsoft.com/office/officeart/2005/8/layout/hierarchy2"/>
    <dgm:cxn modelId="{867D8436-89B2-41DD-9E65-5A4801E2BC10}" type="presParOf" srcId="{C21A1BD2-F064-4F16-9BA8-B43FDCD61C3E}" destId="{2D0388BF-1A71-4576-8AD4-7D6169A771AE}" srcOrd="2" destOrd="0" presId="urn:microsoft.com/office/officeart/2005/8/layout/hierarchy2"/>
    <dgm:cxn modelId="{131D68D5-51C3-4AF0-8EE4-78A0DA6887DB}" type="presParOf" srcId="{2D0388BF-1A71-4576-8AD4-7D6169A771AE}" destId="{D956A26B-9166-4D0B-861F-3B0535F177E2}" srcOrd="0" destOrd="0" presId="urn:microsoft.com/office/officeart/2005/8/layout/hierarchy2"/>
    <dgm:cxn modelId="{A6152682-5318-440D-B794-14124BB0733E}" type="presParOf" srcId="{C21A1BD2-F064-4F16-9BA8-B43FDCD61C3E}" destId="{3802E297-DCB4-46AF-98EE-024C5BACC175}" srcOrd="3" destOrd="0" presId="urn:microsoft.com/office/officeart/2005/8/layout/hierarchy2"/>
    <dgm:cxn modelId="{346050D3-38C2-4999-B3B5-FFBA8ED2D75E}" type="presParOf" srcId="{3802E297-DCB4-46AF-98EE-024C5BACC175}" destId="{35FC39B2-5741-4EFD-8251-3C5D017F9998}" srcOrd="0" destOrd="0" presId="urn:microsoft.com/office/officeart/2005/8/layout/hierarchy2"/>
    <dgm:cxn modelId="{1FDF0FE2-6316-458E-9D4F-7AE05D8F7834}" type="presParOf" srcId="{3802E297-DCB4-46AF-98EE-024C5BACC175}" destId="{CCBDC59D-FCB8-4E09-A789-336771B951CA}" srcOrd="1" destOrd="0" presId="urn:microsoft.com/office/officeart/2005/8/layout/hierarchy2"/>
    <dgm:cxn modelId="{D7E74857-73D8-4D30-9946-ED71AEB938F9}" type="presParOf" srcId="{64A170CA-64DB-4086-8378-E00103D81846}" destId="{EFC4AB15-B300-4880-BE81-65D830EB2E5E}" srcOrd="4" destOrd="0" presId="urn:microsoft.com/office/officeart/2005/8/layout/hierarchy2"/>
    <dgm:cxn modelId="{B2556098-088A-40D9-8A5C-E8DBFBE431A1}" type="presParOf" srcId="{EFC4AB15-B300-4880-BE81-65D830EB2E5E}" destId="{972C5659-3809-4C19-893C-21CCB8F305C4}" srcOrd="0" destOrd="0" presId="urn:microsoft.com/office/officeart/2005/8/layout/hierarchy2"/>
    <dgm:cxn modelId="{882913DF-7243-409C-9A16-EA204D70AF7D}" type="presParOf" srcId="{64A170CA-64DB-4086-8378-E00103D81846}" destId="{156780FA-ACE2-41C9-BF20-151E8D0BC1E5}" srcOrd="5" destOrd="0" presId="urn:microsoft.com/office/officeart/2005/8/layout/hierarchy2"/>
    <dgm:cxn modelId="{BA1D1A9F-42A3-456B-AD6C-461EE84E0385}" type="presParOf" srcId="{156780FA-ACE2-41C9-BF20-151E8D0BC1E5}" destId="{068BD176-1CAA-4542-B0C2-56C1EE5A85B9}" srcOrd="0" destOrd="0" presId="urn:microsoft.com/office/officeart/2005/8/layout/hierarchy2"/>
    <dgm:cxn modelId="{09E43018-E872-424D-BDA5-2E074355D3B2}" type="presParOf" srcId="{156780FA-ACE2-41C9-BF20-151E8D0BC1E5}" destId="{CC5B813E-83AF-4C21-A9D7-F66535FFEBA9}" srcOrd="1" destOrd="0" presId="urn:microsoft.com/office/officeart/2005/8/layout/hierarchy2"/>
    <dgm:cxn modelId="{86659BCF-19D7-4E5B-8198-074E6C6352F6}" type="presParOf" srcId="{CC5B813E-83AF-4C21-A9D7-F66535FFEBA9}" destId="{2EEFD2CA-D940-410C-AB93-8AB5B40C346B}" srcOrd="0" destOrd="0" presId="urn:microsoft.com/office/officeart/2005/8/layout/hierarchy2"/>
    <dgm:cxn modelId="{416103D9-92D1-4B49-AEDE-207DD16D473B}" type="presParOf" srcId="{2EEFD2CA-D940-410C-AB93-8AB5B40C346B}" destId="{AB703D55-AC9D-48D1-8392-A7951AABCD90}" srcOrd="0" destOrd="0" presId="urn:microsoft.com/office/officeart/2005/8/layout/hierarchy2"/>
    <dgm:cxn modelId="{D32D982D-98F2-4C81-8E4C-DA1E4BB87D76}" type="presParOf" srcId="{CC5B813E-83AF-4C21-A9D7-F66535FFEBA9}" destId="{A988A992-6B78-40F1-9659-AAED21B2DBC3}" srcOrd="1" destOrd="0" presId="urn:microsoft.com/office/officeart/2005/8/layout/hierarchy2"/>
    <dgm:cxn modelId="{B8C7E4D4-609E-49E5-BA48-52B007181D1C}" type="presParOf" srcId="{A988A992-6B78-40F1-9659-AAED21B2DBC3}" destId="{CFBC9D91-1420-4CB4-8C21-469A650C27DC}" srcOrd="0" destOrd="0" presId="urn:microsoft.com/office/officeart/2005/8/layout/hierarchy2"/>
    <dgm:cxn modelId="{1A45DFCA-5C49-4028-9EFE-F7B4E5163C01}" type="presParOf" srcId="{A988A992-6B78-40F1-9659-AAED21B2DBC3}" destId="{841C7CD2-1297-41DC-A337-3B2827460369}" srcOrd="1" destOrd="0" presId="urn:microsoft.com/office/officeart/2005/8/layout/hierarchy2"/>
    <dgm:cxn modelId="{584E3461-ABFB-40CE-B77C-20E693BB3804}" type="presParOf" srcId="{CC5B813E-83AF-4C21-A9D7-F66535FFEBA9}" destId="{3630E663-40DA-4E25-82A5-6CA1308A29AE}" srcOrd="2" destOrd="0" presId="urn:microsoft.com/office/officeart/2005/8/layout/hierarchy2"/>
    <dgm:cxn modelId="{233A151C-AF36-492B-AF23-47376E125EFA}" type="presParOf" srcId="{3630E663-40DA-4E25-82A5-6CA1308A29AE}" destId="{A06A6CED-76F2-4B5F-B5AC-4F97E2EFE8C9}" srcOrd="0" destOrd="0" presId="urn:microsoft.com/office/officeart/2005/8/layout/hierarchy2"/>
    <dgm:cxn modelId="{F519C379-7544-4621-9F27-C8D4376D858D}" type="presParOf" srcId="{CC5B813E-83AF-4C21-A9D7-F66535FFEBA9}" destId="{7F78BEF9-3861-49A1-9AFE-09ECDCBC8D15}" srcOrd="3" destOrd="0" presId="urn:microsoft.com/office/officeart/2005/8/layout/hierarchy2"/>
    <dgm:cxn modelId="{FC10CFEC-7DB0-4EAF-8C92-819238E18F0C}" type="presParOf" srcId="{7F78BEF9-3861-49A1-9AFE-09ECDCBC8D15}" destId="{0E590994-AFB2-4BBB-8C36-BF3E4AF5332F}" srcOrd="0" destOrd="0" presId="urn:microsoft.com/office/officeart/2005/8/layout/hierarchy2"/>
    <dgm:cxn modelId="{3837DE82-9DEF-448D-B50C-93876DA2FE5F}" type="presParOf" srcId="{7F78BEF9-3861-49A1-9AFE-09ECDCBC8D15}" destId="{88E27E1A-CDB7-401C-9856-0F93ED89D303}"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572277CA-0409-4995-9AB5-411D4F44148D}" type="doc">
      <dgm:prSet loTypeId="urn:microsoft.com/office/officeart/2005/8/layout/target1" loCatId="relationship" qsTypeId="urn:microsoft.com/office/officeart/2005/8/quickstyle/simple1" qsCatId="simple" csTypeId="urn:microsoft.com/office/officeart/2005/8/colors/accent1_2" csCatId="accent1" phldr="1"/>
      <dgm:spPr/>
      <dgm:t>
        <a:bodyPr/>
        <a:lstStyle/>
        <a:p>
          <a:endParaRPr lang="zh-CN" altLang="en-US"/>
        </a:p>
      </dgm:t>
    </dgm:pt>
    <dgm:pt modelId="{48D2228C-1986-4A82-AE6C-B003C77C603F}">
      <dgm:prSet phldrT="[文本]"/>
      <dgm:spPr/>
      <dgm:t>
        <a:bodyPr/>
        <a:lstStyle/>
        <a:p>
          <a:r>
            <a:rPr lang="zh-CN" altLang="en-US" dirty="0"/>
            <a:t>狭义角度（差别）</a:t>
          </a:r>
        </a:p>
      </dgm:t>
    </dgm:pt>
    <dgm:pt modelId="{2F9A6E8F-6FEA-429F-9CC1-55DB25C8E29D}" type="parTrans" cxnId="{97273F94-7DB9-4A41-80B6-4F47AEE70AAB}">
      <dgm:prSet/>
      <dgm:spPr/>
      <dgm:t>
        <a:bodyPr/>
        <a:lstStyle/>
        <a:p>
          <a:endParaRPr lang="zh-CN" altLang="en-US"/>
        </a:p>
      </dgm:t>
    </dgm:pt>
    <dgm:pt modelId="{AF3ABCA6-2801-452B-BE9B-F05873293805}" type="sibTrans" cxnId="{97273F94-7DB9-4A41-80B6-4F47AEE70AAB}">
      <dgm:prSet/>
      <dgm:spPr/>
      <dgm:t>
        <a:bodyPr/>
        <a:lstStyle/>
        <a:p>
          <a:endParaRPr lang="zh-CN" altLang="en-US"/>
        </a:p>
      </dgm:t>
    </dgm:pt>
    <dgm:pt modelId="{CDC19EE4-ABE7-4C3B-AF02-D786DDB20B22}">
      <dgm:prSet phldrT="[文本]"/>
      <dgm:spPr/>
      <dgm:t>
        <a:bodyPr/>
        <a:lstStyle/>
        <a:p>
          <a:r>
            <a:rPr lang="zh-CN" altLang="en-US" dirty="0"/>
            <a:t>狭义的角度看两者的差别：</a:t>
          </a:r>
        </a:p>
      </dgm:t>
    </dgm:pt>
    <dgm:pt modelId="{302ECAC4-52ED-4FF4-9A74-490F983550E9}" type="parTrans" cxnId="{C68950A8-AD1A-4F07-AC93-F17561CFBE1C}">
      <dgm:prSet/>
      <dgm:spPr/>
      <dgm:t>
        <a:bodyPr/>
        <a:lstStyle/>
        <a:p>
          <a:endParaRPr lang="zh-CN" altLang="en-US"/>
        </a:p>
      </dgm:t>
    </dgm:pt>
    <dgm:pt modelId="{B3EC21F7-AB46-40CB-B9F6-DBE1D4BB4AFB}" type="sibTrans" cxnId="{C68950A8-AD1A-4F07-AC93-F17561CFBE1C}">
      <dgm:prSet/>
      <dgm:spPr/>
      <dgm:t>
        <a:bodyPr/>
        <a:lstStyle/>
        <a:p>
          <a:endParaRPr lang="zh-CN" altLang="en-US"/>
        </a:p>
      </dgm:t>
    </dgm:pt>
    <dgm:pt modelId="{EB16C26C-FDFE-42B1-A04E-0692E2E5B429}">
      <dgm:prSet phldrT="[文本]"/>
      <dgm:spPr/>
      <dgm:t>
        <a:bodyPr/>
        <a:lstStyle/>
        <a:p>
          <a:r>
            <a:rPr lang="zh-CN" altLang="en-US" dirty="0"/>
            <a:t>广义角度（相同）</a:t>
          </a:r>
        </a:p>
      </dgm:t>
    </dgm:pt>
    <dgm:pt modelId="{FC310DD2-BA18-4911-A082-A6F01505DF95}" type="parTrans" cxnId="{E83A83FB-FBDD-4453-9041-E84F8E9B16BC}">
      <dgm:prSet/>
      <dgm:spPr/>
      <dgm:t>
        <a:bodyPr/>
        <a:lstStyle/>
        <a:p>
          <a:endParaRPr lang="zh-CN" altLang="en-US"/>
        </a:p>
      </dgm:t>
    </dgm:pt>
    <dgm:pt modelId="{1FFEFB43-EE83-4794-8B96-2792FDAEB11F}" type="sibTrans" cxnId="{E83A83FB-FBDD-4453-9041-E84F8E9B16BC}">
      <dgm:prSet/>
      <dgm:spPr/>
      <dgm:t>
        <a:bodyPr/>
        <a:lstStyle/>
        <a:p>
          <a:endParaRPr lang="zh-CN" altLang="en-US"/>
        </a:p>
      </dgm:t>
    </dgm:pt>
    <dgm:pt modelId="{E6F3962E-1265-4CD3-9114-1ED1209B7546}">
      <dgm:prSet phldrT="[文本]"/>
      <dgm:spPr/>
      <dgm:t>
        <a:bodyPr/>
        <a:lstStyle/>
        <a:p>
          <a:r>
            <a:rPr lang="zh-CN" altLang="en-US" dirty="0"/>
            <a:t>房地产开发和房地产经营在本质上是相同的。</a:t>
          </a:r>
        </a:p>
      </dgm:t>
    </dgm:pt>
    <dgm:pt modelId="{2890E7F7-7857-42F9-97B2-592A23CFD7CF}" type="sibTrans" cxnId="{129C93C0-7537-42E4-BEBB-A34DFDA662B2}">
      <dgm:prSet/>
      <dgm:spPr/>
      <dgm:t>
        <a:bodyPr/>
        <a:lstStyle/>
        <a:p>
          <a:endParaRPr lang="zh-CN" altLang="en-US"/>
        </a:p>
      </dgm:t>
    </dgm:pt>
    <dgm:pt modelId="{2A5909E3-A87E-4D2B-9E1A-5C63D5A90252}" type="parTrans" cxnId="{129C93C0-7537-42E4-BEBB-A34DFDA662B2}">
      <dgm:prSet/>
      <dgm:spPr/>
      <dgm:t>
        <a:bodyPr/>
        <a:lstStyle/>
        <a:p>
          <a:endParaRPr lang="zh-CN" altLang="en-US"/>
        </a:p>
      </dgm:t>
    </dgm:pt>
    <dgm:pt modelId="{5EA4861A-C8D2-4D39-8D76-FCE5F955B7AF}">
      <dgm:prSet/>
      <dgm:spPr/>
      <dgm:t>
        <a:bodyPr/>
        <a:lstStyle/>
        <a:p>
          <a:r>
            <a:rPr lang="en-US" altLang="en-US" dirty="0"/>
            <a:t>(1) </a:t>
          </a:r>
          <a:r>
            <a:rPr lang="zh-CN" altLang="en-US" dirty="0"/>
            <a:t>房地产开发和房地产经营在房地产项目市场运作过程中所处的阶段不同。</a:t>
          </a:r>
        </a:p>
      </dgm:t>
    </dgm:pt>
    <dgm:pt modelId="{27E65B72-82EB-4D18-9BB5-682A792C0FCA}" type="parTrans" cxnId="{8470859E-2FE2-4634-BEDB-FB3392A5F299}">
      <dgm:prSet/>
      <dgm:spPr/>
      <dgm:t>
        <a:bodyPr/>
        <a:lstStyle/>
        <a:p>
          <a:endParaRPr lang="zh-CN" altLang="en-US"/>
        </a:p>
      </dgm:t>
    </dgm:pt>
    <dgm:pt modelId="{21A83F7E-B51F-4331-ACF0-665588931EF2}" type="sibTrans" cxnId="{8470859E-2FE2-4634-BEDB-FB3392A5F299}">
      <dgm:prSet/>
      <dgm:spPr/>
      <dgm:t>
        <a:bodyPr/>
        <a:lstStyle/>
        <a:p>
          <a:endParaRPr lang="zh-CN" altLang="en-US"/>
        </a:p>
      </dgm:t>
    </dgm:pt>
    <dgm:pt modelId="{ACC03516-9023-465F-A254-E7D986F5DC46}">
      <dgm:prSet/>
      <dgm:spPr/>
      <dgm:t>
        <a:bodyPr/>
        <a:lstStyle/>
        <a:p>
          <a:r>
            <a:rPr lang="en-US" altLang="en-US" dirty="0"/>
            <a:t>(2) </a:t>
          </a:r>
          <a:r>
            <a:rPr lang="zh-CN" altLang="en-US" dirty="0"/>
            <a:t>房地产开发和房地产经营这两种房地产经济活动的主体并不完全相同。</a:t>
          </a:r>
        </a:p>
      </dgm:t>
    </dgm:pt>
    <dgm:pt modelId="{AB77F8F4-5320-46A8-962F-44415CCF1131}" type="parTrans" cxnId="{0588150D-1C11-45B9-BB13-BC3486D57101}">
      <dgm:prSet/>
      <dgm:spPr/>
      <dgm:t>
        <a:bodyPr/>
        <a:lstStyle/>
        <a:p>
          <a:endParaRPr lang="zh-CN" altLang="en-US"/>
        </a:p>
      </dgm:t>
    </dgm:pt>
    <dgm:pt modelId="{D3DAC0F1-2EAD-429F-A5B7-92284363F52F}" type="sibTrans" cxnId="{0588150D-1C11-45B9-BB13-BC3486D57101}">
      <dgm:prSet/>
      <dgm:spPr/>
      <dgm:t>
        <a:bodyPr/>
        <a:lstStyle/>
        <a:p>
          <a:endParaRPr lang="zh-CN" altLang="en-US"/>
        </a:p>
      </dgm:t>
    </dgm:pt>
    <dgm:pt modelId="{3FDB1C3F-7981-43E1-BDC3-366700C75E63}">
      <dgm:prSet/>
      <dgm:spPr/>
      <dgm:t>
        <a:bodyPr/>
        <a:lstStyle/>
        <a:p>
          <a:r>
            <a:rPr lang="en-US" altLang="en-US" dirty="0"/>
            <a:t>(3) </a:t>
          </a:r>
          <a:r>
            <a:rPr lang="zh-CN" altLang="en-US" dirty="0"/>
            <a:t>房地产开发和房地产经营这两种房地产经济活动对主体的资格要求不一样。</a:t>
          </a:r>
        </a:p>
      </dgm:t>
    </dgm:pt>
    <dgm:pt modelId="{095E6D90-8C05-4257-87AC-4831008FCD66}" type="parTrans" cxnId="{EF85121E-6F80-4DD8-8D1E-06242C4707D7}">
      <dgm:prSet/>
      <dgm:spPr/>
      <dgm:t>
        <a:bodyPr/>
        <a:lstStyle/>
        <a:p>
          <a:endParaRPr lang="zh-CN" altLang="en-US"/>
        </a:p>
      </dgm:t>
    </dgm:pt>
    <dgm:pt modelId="{308FE237-2208-4874-85FD-FD57E255FE77}" type="sibTrans" cxnId="{EF85121E-6F80-4DD8-8D1E-06242C4707D7}">
      <dgm:prSet/>
      <dgm:spPr/>
      <dgm:t>
        <a:bodyPr/>
        <a:lstStyle/>
        <a:p>
          <a:endParaRPr lang="zh-CN" altLang="en-US"/>
        </a:p>
      </dgm:t>
    </dgm:pt>
    <dgm:pt modelId="{07F4D25D-7B9C-499D-A759-79EFDF1E4402}">
      <dgm:prSet/>
      <dgm:spPr/>
      <dgm:t>
        <a:bodyPr/>
        <a:lstStyle/>
        <a:p>
          <a:r>
            <a:rPr lang="en-US" altLang="en-US" dirty="0"/>
            <a:t>(4) </a:t>
          </a:r>
          <a:r>
            <a:rPr lang="zh-CN" altLang="en-US" dirty="0"/>
            <a:t>房地产开发与房地产经营所指向的行为对象是不同的。</a:t>
          </a:r>
        </a:p>
      </dgm:t>
    </dgm:pt>
    <dgm:pt modelId="{DB82790F-020F-4979-BB67-C48E2891BCA7}" type="parTrans" cxnId="{14EDC5CC-611F-4DB4-A85C-5E1FF290500C}">
      <dgm:prSet/>
      <dgm:spPr/>
      <dgm:t>
        <a:bodyPr/>
        <a:lstStyle/>
        <a:p>
          <a:endParaRPr lang="zh-CN" altLang="en-US"/>
        </a:p>
      </dgm:t>
    </dgm:pt>
    <dgm:pt modelId="{DA8595E0-7211-43A5-9728-F83707CD28C0}" type="sibTrans" cxnId="{14EDC5CC-611F-4DB4-A85C-5E1FF290500C}">
      <dgm:prSet/>
      <dgm:spPr/>
      <dgm:t>
        <a:bodyPr/>
        <a:lstStyle/>
        <a:p>
          <a:endParaRPr lang="zh-CN" altLang="en-US"/>
        </a:p>
      </dgm:t>
    </dgm:pt>
    <dgm:pt modelId="{7D55DADE-C957-43B3-AAD6-65B650CBDE76}">
      <dgm:prSet/>
      <dgm:spPr/>
      <dgm:t>
        <a:bodyPr/>
        <a:lstStyle/>
        <a:p>
          <a:r>
            <a:rPr lang="en-US" altLang="en-US" dirty="0"/>
            <a:t>(5) </a:t>
          </a:r>
          <a:r>
            <a:rPr lang="zh-CN" altLang="en-US" dirty="0"/>
            <a:t>随着房地产市场的完善，房地产开发与房地产经营的作用就会发生根本性的变化。</a:t>
          </a:r>
        </a:p>
      </dgm:t>
    </dgm:pt>
    <dgm:pt modelId="{6F880176-4F0A-4711-9CBB-00939903A1EF}" type="parTrans" cxnId="{727BC5C2-2D1D-444E-B788-117F0735AA9E}">
      <dgm:prSet/>
      <dgm:spPr/>
      <dgm:t>
        <a:bodyPr/>
        <a:lstStyle/>
        <a:p>
          <a:endParaRPr lang="zh-CN" altLang="en-US"/>
        </a:p>
      </dgm:t>
    </dgm:pt>
    <dgm:pt modelId="{36CA7CB0-A2EC-4D3E-9E35-ACF386266295}" type="sibTrans" cxnId="{727BC5C2-2D1D-444E-B788-117F0735AA9E}">
      <dgm:prSet/>
      <dgm:spPr/>
      <dgm:t>
        <a:bodyPr/>
        <a:lstStyle/>
        <a:p>
          <a:endParaRPr lang="zh-CN" altLang="en-US"/>
        </a:p>
      </dgm:t>
    </dgm:pt>
    <dgm:pt modelId="{26E7E0D8-5D17-4A7D-B9E9-F4A49C50DE34}">
      <dgm:prSet/>
      <dgm:spPr/>
      <dgm:t>
        <a:bodyPr/>
        <a:lstStyle/>
        <a:p>
          <a:endParaRPr lang="zh-CN" altLang="en-US" dirty="0"/>
        </a:p>
      </dgm:t>
    </dgm:pt>
    <dgm:pt modelId="{C41B3D49-7E1F-492F-9B5A-F7B73623537C}" type="parTrans" cxnId="{987E3EEC-36AE-464D-9CA6-B96F5B207AF8}">
      <dgm:prSet/>
      <dgm:spPr/>
      <dgm:t>
        <a:bodyPr/>
        <a:lstStyle/>
        <a:p>
          <a:endParaRPr lang="zh-CN" altLang="en-US"/>
        </a:p>
      </dgm:t>
    </dgm:pt>
    <dgm:pt modelId="{8E68A870-8BDA-42BB-B6FB-31BC27ABCB76}" type="sibTrans" cxnId="{987E3EEC-36AE-464D-9CA6-B96F5B207AF8}">
      <dgm:prSet/>
      <dgm:spPr/>
      <dgm:t>
        <a:bodyPr/>
        <a:lstStyle/>
        <a:p>
          <a:endParaRPr lang="zh-CN" altLang="en-US"/>
        </a:p>
      </dgm:t>
    </dgm:pt>
    <dgm:pt modelId="{31AED506-E96F-454C-B7AE-D0015A0F173A}" type="pres">
      <dgm:prSet presAssocID="{572277CA-0409-4995-9AB5-411D4F44148D}" presName="composite" presStyleCnt="0">
        <dgm:presLayoutVars>
          <dgm:chMax val="5"/>
          <dgm:dir/>
          <dgm:resizeHandles val="exact"/>
        </dgm:presLayoutVars>
      </dgm:prSet>
      <dgm:spPr/>
    </dgm:pt>
    <dgm:pt modelId="{D36ECA87-B4A4-4173-B80E-D4249CCF7B62}" type="pres">
      <dgm:prSet presAssocID="{48D2228C-1986-4A82-AE6C-B003C77C603F}" presName="circle1" presStyleLbl="lnNode1" presStyleIdx="0" presStyleCnt="2" custScaleX="80933" custScaleY="80933"/>
      <dgm:spPr>
        <a:solidFill>
          <a:srgbClr val="0089F0"/>
        </a:solidFill>
      </dgm:spPr>
    </dgm:pt>
    <dgm:pt modelId="{FAC30337-686B-4687-837A-269B30D7FD64}" type="pres">
      <dgm:prSet presAssocID="{48D2228C-1986-4A82-AE6C-B003C77C603F}" presName="text1" presStyleLbl="revTx" presStyleIdx="0" presStyleCnt="2" custScaleX="259943" custScaleY="180081" custLinFactNeighborX="17182" custLinFactNeighborY="21585">
        <dgm:presLayoutVars>
          <dgm:bulletEnabled val="1"/>
        </dgm:presLayoutVars>
      </dgm:prSet>
      <dgm:spPr/>
    </dgm:pt>
    <dgm:pt modelId="{503C1BED-11D6-46B1-B325-791635358B27}" type="pres">
      <dgm:prSet presAssocID="{48D2228C-1986-4A82-AE6C-B003C77C603F}" presName="line1" presStyleLbl="callout" presStyleIdx="0" presStyleCnt="4"/>
      <dgm:spPr/>
    </dgm:pt>
    <dgm:pt modelId="{DD801DA9-AD0F-4116-BDA0-3AB332403506}" type="pres">
      <dgm:prSet presAssocID="{48D2228C-1986-4A82-AE6C-B003C77C603F}" presName="d1" presStyleLbl="callout" presStyleIdx="1" presStyleCnt="4"/>
      <dgm:spPr/>
    </dgm:pt>
    <dgm:pt modelId="{8B9F051E-ECB3-4ED4-B1A1-F80B782508CA}" type="pres">
      <dgm:prSet presAssocID="{EB16C26C-FDFE-42B1-A04E-0692E2E5B429}" presName="circle2" presStyleLbl="lnNode1" presStyleIdx="1" presStyleCnt="2" custScaleX="80933" custScaleY="80933"/>
      <dgm:spPr>
        <a:solidFill>
          <a:srgbClr val="0089F0"/>
        </a:solidFill>
      </dgm:spPr>
    </dgm:pt>
    <dgm:pt modelId="{DF73B979-E1E3-46BE-BD81-2A486FF81584}" type="pres">
      <dgm:prSet presAssocID="{EB16C26C-FDFE-42B1-A04E-0692E2E5B429}" presName="text2" presStyleLbl="revTx" presStyleIdx="1" presStyleCnt="2" custScaleX="126031" custScaleY="137580" custLinFactNeighborX="10929" custLinFactNeighborY="61102">
        <dgm:presLayoutVars>
          <dgm:bulletEnabled val="1"/>
        </dgm:presLayoutVars>
      </dgm:prSet>
      <dgm:spPr/>
    </dgm:pt>
    <dgm:pt modelId="{3A730C01-4ED7-4D18-A098-47947B41A7AF}" type="pres">
      <dgm:prSet presAssocID="{EB16C26C-FDFE-42B1-A04E-0692E2E5B429}" presName="line2" presStyleLbl="callout" presStyleIdx="2" presStyleCnt="4"/>
      <dgm:spPr/>
    </dgm:pt>
    <dgm:pt modelId="{71C56E7A-91F5-4CE1-89DE-4CD225508A19}" type="pres">
      <dgm:prSet presAssocID="{EB16C26C-FDFE-42B1-A04E-0692E2E5B429}" presName="d2" presStyleLbl="callout" presStyleIdx="3" presStyleCnt="4"/>
      <dgm:spPr/>
    </dgm:pt>
  </dgm:ptLst>
  <dgm:cxnLst>
    <dgm:cxn modelId="{97273F94-7DB9-4A41-80B6-4F47AEE70AAB}" srcId="{572277CA-0409-4995-9AB5-411D4F44148D}" destId="{48D2228C-1986-4A82-AE6C-B003C77C603F}" srcOrd="0" destOrd="0" parTransId="{2F9A6E8F-6FEA-429F-9CC1-55DB25C8E29D}" sibTransId="{AF3ABCA6-2801-452B-BE9B-F05873293805}"/>
    <dgm:cxn modelId="{987E3EEC-36AE-464D-9CA6-B96F5B207AF8}" srcId="{48D2228C-1986-4A82-AE6C-B003C77C603F}" destId="{26E7E0D8-5D17-4A7D-B9E9-F4A49C50DE34}" srcOrd="6" destOrd="0" parTransId="{C41B3D49-7E1F-492F-9B5A-F7B73623537C}" sibTransId="{8E68A870-8BDA-42BB-B6FB-31BC27ABCB76}"/>
    <dgm:cxn modelId="{0588150D-1C11-45B9-BB13-BC3486D57101}" srcId="{48D2228C-1986-4A82-AE6C-B003C77C603F}" destId="{ACC03516-9023-465F-A254-E7D986F5DC46}" srcOrd="2" destOrd="0" parTransId="{AB77F8F4-5320-46A8-962F-44415CCF1131}" sibTransId="{D3DAC0F1-2EAD-429F-A5B7-92284363F52F}"/>
    <dgm:cxn modelId="{C68950A8-AD1A-4F07-AC93-F17561CFBE1C}" srcId="{48D2228C-1986-4A82-AE6C-B003C77C603F}" destId="{CDC19EE4-ABE7-4C3B-AF02-D786DDB20B22}" srcOrd="0" destOrd="0" parTransId="{302ECAC4-52ED-4FF4-9A74-490F983550E9}" sibTransId="{B3EC21F7-AB46-40CB-B9F6-DBE1D4BB4AFB}"/>
    <dgm:cxn modelId="{02CA6C20-C300-4DA3-AACE-AB308F5FD26A}" type="presOf" srcId="{48D2228C-1986-4A82-AE6C-B003C77C603F}" destId="{FAC30337-686B-4687-837A-269B30D7FD64}" srcOrd="0" destOrd="0" presId="urn:microsoft.com/office/officeart/2005/8/layout/target1"/>
    <dgm:cxn modelId="{DA2EAA3A-F528-4C87-8558-08DFF4E04EC3}" type="presOf" srcId="{07F4D25D-7B9C-499D-A759-79EFDF1E4402}" destId="{FAC30337-686B-4687-837A-269B30D7FD64}" srcOrd="0" destOrd="5" presId="urn:microsoft.com/office/officeart/2005/8/layout/target1"/>
    <dgm:cxn modelId="{55049FDD-D284-4CE2-81DD-7791449FCDED}" type="presOf" srcId="{E6F3962E-1265-4CD3-9114-1ED1209B7546}" destId="{DF73B979-E1E3-46BE-BD81-2A486FF81584}" srcOrd="0" destOrd="1" presId="urn:microsoft.com/office/officeart/2005/8/layout/target1"/>
    <dgm:cxn modelId="{8470859E-2FE2-4634-BEDB-FB3392A5F299}" srcId="{48D2228C-1986-4A82-AE6C-B003C77C603F}" destId="{5EA4861A-C8D2-4D39-8D76-FCE5F955B7AF}" srcOrd="1" destOrd="0" parTransId="{27E65B72-82EB-4D18-9BB5-682A792C0FCA}" sibTransId="{21A83F7E-B51F-4331-ACF0-665588931EF2}"/>
    <dgm:cxn modelId="{210426D4-8634-4633-9511-187A75852C53}" type="presOf" srcId="{5EA4861A-C8D2-4D39-8D76-FCE5F955B7AF}" destId="{FAC30337-686B-4687-837A-269B30D7FD64}" srcOrd="0" destOrd="2" presId="urn:microsoft.com/office/officeart/2005/8/layout/target1"/>
    <dgm:cxn modelId="{6C4E8F83-55BF-47BD-9149-2025886F1DC6}" type="presOf" srcId="{EB16C26C-FDFE-42B1-A04E-0692E2E5B429}" destId="{DF73B979-E1E3-46BE-BD81-2A486FF81584}" srcOrd="0" destOrd="0" presId="urn:microsoft.com/office/officeart/2005/8/layout/target1"/>
    <dgm:cxn modelId="{727BC5C2-2D1D-444E-B788-117F0735AA9E}" srcId="{48D2228C-1986-4A82-AE6C-B003C77C603F}" destId="{7D55DADE-C957-43B3-AAD6-65B650CBDE76}" srcOrd="5" destOrd="0" parTransId="{6F880176-4F0A-4711-9CBB-00939903A1EF}" sibTransId="{36CA7CB0-A2EC-4D3E-9E35-ACF386266295}"/>
    <dgm:cxn modelId="{E839D63D-00AC-4D82-AE2C-B696857C7B87}" type="presOf" srcId="{CDC19EE4-ABE7-4C3B-AF02-D786DDB20B22}" destId="{FAC30337-686B-4687-837A-269B30D7FD64}" srcOrd="0" destOrd="1" presId="urn:microsoft.com/office/officeart/2005/8/layout/target1"/>
    <dgm:cxn modelId="{8016CDD7-6CF3-4386-8B24-F4C33307B130}" type="presOf" srcId="{26E7E0D8-5D17-4A7D-B9E9-F4A49C50DE34}" destId="{FAC30337-686B-4687-837A-269B30D7FD64}" srcOrd="0" destOrd="7" presId="urn:microsoft.com/office/officeart/2005/8/layout/target1"/>
    <dgm:cxn modelId="{EF85121E-6F80-4DD8-8D1E-06242C4707D7}" srcId="{48D2228C-1986-4A82-AE6C-B003C77C603F}" destId="{3FDB1C3F-7981-43E1-BDC3-366700C75E63}" srcOrd="3" destOrd="0" parTransId="{095E6D90-8C05-4257-87AC-4831008FCD66}" sibTransId="{308FE237-2208-4874-85FD-FD57E255FE77}"/>
    <dgm:cxn modelId="{129C93C0-7537-42E4-BEBB-A34DFDA662B2}" srcId="{EB16C26C-FDFE-42B1-A04E-0692E2E5B429}" destId="{E6F3962E-1265-4CD3-9114-1ED1209B7546}" srcOrd="0" destOrd="0" parTransId="{2A5909E3-A87E-4D2B-9E1A-5C63D5A90252}" sibTransId="{2890E7F7-7857-42F9-97B2-592A23CFD7CF}"/>
    <dgm:cxn modelId="{CFFE6439-14F7-49DF-98B4-056221226755}" type="presOf" srcId="{3FDB1C3F-7981-43E1-BDC3-366700C75E63}" destId="{FAC30337-686B-4687-837A-269B30D7FD64}" srcOrd="0" destOrd="4" presId="urn:microsoft.com/office/officeart/2005/8/layout/target1"/>
    <dgm:cxn modelId="{60646DED-DD57-421F-8BE7-FCE7AE71E769}" type="presOf" srcId="{7D55DADE-C957-43B3-AAD6-65B650CBDE76}" destId="{FAC30337-686B-4687-837A-269B30D7FD64}" srcOrd="0" destOrd="6" presId="urn:microsoft.com/office/officeart/2005/8/layout/target1"/>
    <dgm:cxn modelId="{14EDC5CC-611F-4DB4-A85C-5E1FF290500C}" srcId="{48D2228C-1986-4A82-AE6C-B003C77C603F}" destId="{07F4D25D-7B9C-499D-A759-79EFDF1E4402}" srcOrd="4" destOrd="0" parTransId="{DB82790F-020F-4979-BB67-C48E2891BCA7}" sibTransId="{DA8595E0-7211-43A5-9728-F83707CD28C0}"/>
    <dgm:cxn modelId="{0F691859-9E6E-40B6-B181-A539F614517A}" type="presOf" srcId="{ACC03516-9023-465F-A254-E7D986F5DC46}" destId="{FAC30337-686B-4687-837A-269B30D7FD64}" srcOrd="0" destOrd="3" presId="urn:microsoft.com/office/officeart/2005/8/layout/target1"/>
    <dgm:cxn modelId="{EEAE0DF3-6C8B-43DE-8F3F-03C1B69A99FC}" type="presOf" srcId="{572277CA-0409-4995-9AB5-411D4F44148D}" destId="{31AED506-E96F-454C-B7AE-D0015A0F173A}" srcOrd="0" destOrd="0" presId="urn:microsoft.com/office/officeart/2005/8/layout/target1"/>
    <dgm:cxn modelId="{E83A83FB-FBDD-4453-9041-E84F8E9B16BC}" srcId="{572277CA-0409-4995-9AB5-411D4F44148D}" destId="{EB16C26C-FDFE-42B1-A04E-0692E2E5B429}" srcOrd="1" destOrd="0" parTransId="{FC310DD2-BA18-4911-A082-A6F01505DF95}" sibTransId="{1FFEFB43-EE83-4794-8B96-2792FDAEB11F}"/>
    <dgm:cxn modelId="{6C4EEE1F-A90D-48DB-852C-C9CE8F596741}" type="presParOf" srcId="{31AED506-E96F-454C-B7AE-D0015A0F173A}" destId="{D36ECA87-B4A4-4173-B80E-D4249CCF7B62}" srcOrd="0" destOrd="0" presId="urn:microsoft.com/office/officeart/2005/8/layout/target1"/>
    <dgm:cxn modelId="{7B512FAD-D2E7-4AFD-83E0-8A90C365E69A}" type="presParOf" srcId="{31AED506-E96F-454C-B7AE-D0015A0F173A}" destId="{FAC30337-686B-4687-837A-269B30D7FD64}" srcOrd="1" destOrd="0" presId="urn:microsoft.com/office/officeart/2005/8/layout/target1"/>
    <dgm:cxn modelId="{CDD398F0-B7F6-4CE6-86AA-3D239AAC957F}" type="presParOf" srcId="{31AED506-E96F-454C-B7AE-D0015A0F173A}" destId="{503C1BED-11D6-46B1-B325-791635358B27}" srcOrd="2" destOrd="0" presId="urn:microsoft.com/office/officeart/2005/8/layout/target1"/>
    <dgm:cxn modelId="{F60972BF-4850-43D0-AD04-5215B2B6B08A}" type="presParOf" srcId="{31AED506-E96F-454C-B7AE-D0015A0F173A}" destId="{DD801DA9-AD0F-4116-BDA0-3AB332403506}" srcOrd="3" destOrd="0" presId="urn:microsoft.com/office/officeart/2005/8/layout/target1"/>
    <dgm:cxn modelId="{DCE2272F-9F9A-44CC-92F5-713E1411D84F}" type="presParOf" srcId="{31AED506-E96F-454C-B7AE-D0015A0F173A}" destId="{8B9F051E-ECB3-4ED4-B1A1-F80B782508CA}" srcOrd="4" destOrd="0" presId="urn:microsoft.com/office/officeart/2005/8/layout/target1"/>
    <dgm:cxn modelId="{469C35B1-664D-4E87-8217-FBBF5C8F0656}" type="presParOf" srcId="{31AED506-E96F-454C-B7AE-D0015A0F173A}" destId="{DF73B979-E1E3-46BE-BD81-2A486FF81584}" srcOrd="5" destOrd="0" presId="urn:microsoft.com/office/officeart/2005/8/layout/target1"/>
    <dgm:cxn modelId="{66F6BFCE-01A2-419B-B5DE-D35D36DE5DA0}" type="presParOf" srcId="{31AED506-E96F-454C-B7AE-D0015A0F173A}" destId="{3A730C01-4ED7-4D18-A098-47947B41A7AF}" srcOrd="6" destOrd="0" presId="urn:microsoft.com/office/officeart/2005/8/layout/target1"/>
    <dgm:cxn modelId="{E6D2EC96-F756-43C3-927A-A2642A12EAD7}" type="presParOf" srcId="{31AED506-E96F-454C-B7AE-D0015A0F173A}" destId="{71C56E7A-91F5-4CE1-89DE-4CD225508A19}" srcOrd="7" destOrd="0" presId="urn:microsoft.com/office/officeart/2005/8/layout/targe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0457205-61D4-4394-BCA6-AF79BCE1F4B6}" type="doc">
      <dgm:prSet loTypeId="urn:microsoft.com/office/officeart/2005/8/layout/chevron1" loCatId="process" qsTypeId="urn:microsoft.com/office/officeart/2005/8/quickstyle/simple1" qsCatId="simple" csTypeId="urn:microsoft.com/office/officeart/2005/8/colors/accent1_2" csCatId="accent1" phldr="1"/>
      <dgm:spPr/>
      <dgm:t>
        <a:bodyPr/>
        <a:lstStyle/>
        <a:p>
          <a:endParaRPr lang="zh-CN" altLang="en-US"/>
        </a:p>
      </dgm:t>
    </dgm:pt>
    <dgm:pt modelId="{5717A9E2-75D8-4A1A-9AA6-74804E0FB7DD}">
      <dgm:prSet phldrT="[文本]" custT="1"/>
      <dgm:spPr>
        <a:solidFill>
          <a:srgbClr val="0089F0"/>
        </a:solidFill>
      </dgm:spPr>
      <dgm:t>
        <a:bodyPr/>
        <a:lstStyle/>
        <a:p>
          <a:r>
            <a:rPr lang="zh-CN" altLang="en-US" sz="1800" b="1" kern="1200" dirty="0">
              <a:solidFill>
                <a:prstClr val="white"/>
              </a:solidFill>
              <a:latin typeface="微软雅黑" panose="020B0503020204020204" pitchFamily="34" charset="-122"/>
              <a:ea typeface="微软雅黑" panose="020B0503020204020204" pitchFamily="34" charset="-122"/>
              <a:cs typeface="+mn-cs"/>
            </a:rPr>
            <a:t>不可移动性</a:t>
          </a:r>
        </a:p>
      </dgm:t>
    </dgm:pt>
    <dgm:pt modelId="{522AEE1A-44AD-4A92-973F-8D4045B7C03C}" type="parTrans" cxnId="{60EC47C6-D720-4041-9BFA-7DB1602EBD1E}">
      <dgm:prSet/>
      <dgm:spPr/>
      <dgm:t>
        <a:bodyPr/>
        <a:lstStyle/>
        <a:p>
          <a:endParaRPr lang="zh-CN" altLang="en-US"/>
        </a:p>
      </dgm:t>
    </dgm:pt>
    <dgm:pt modelId="{72E5ED77-AA3D-40F3-B8A1-019C197B0A5D}" type="sibTrans" cxnId="{60EC47C6-D720-4041-9BFA-7DB1602EBD1E}">
      <dgm:prSet/>
      <dgm:spPr/>
      <dgm:t>
        <a:bodyPr/>
        <a:lstStyle/>
        <a:p>
          <a:endParaRPr lang="zh-CN" altLang="en-US"/>
        </a:p>
      </dgm:t>
    </dgm:pt>
    <dgm:pt modelId="{D49E3078-3169-4568-96A7-6A7C6B46529D}">
      <dgm:prSet phldrT="[文本]" custT="1"/>
      <dgm:spPr>
        <a:solidFill>
          <a:srgbClr val="0089F0"/>
        </a:solidFill>
      </dgm:spPr>
      <dgm:t>
        <a:bodyPr/>
        <a:lstStyle/>
        <a:p>
          <a:r>
            <a:rPr lang="zh-CN" altLang="en-US" sz="1800" b="1" kern="1200" dirty="0">
              <a:solidFill>
                <a:prstClr val="white"/>
              </a:solidFill>
              <a:latin typeface="微软雅黑" panose="020B0503020204020204" pitchFamily="34" charset="-122"/>
              <a:ea typeface="微软雅黑" panose="020B0503020204020204" pitchFamily="34" charset="-122"/>
              <a:cs typeface="+mn-cs"/>
            </a:rPr>
            <a:t>独一无二性</a:t>
          </a:r>
        </a:p>
      </dgm:t>
    </dgm:pt>
    <dgm:pt modelId="{1060B2D3-D1BD-4641-BC44-6E34C3B12C97}" type="parTrans" cxnId="{7E1D9EB1-8F8E-4710-B114-C3E6578CFDF8}">
      <dgm:prSet/>
      <dgm:spPr/>
      <dgm:t>
        <a:bodyPr/>
        <a:lstStyle/>
        <a:p>
          <a:endParaRPr lang="zh-CN" altLang="en-US"/>
        </a:p>
      </dgm:t>
    </dgm:pt>
    <dgm:pt modelId="{8A694B70-FE43-4875-A73F-C8C58017954D}" type="sibTrans" cxnId="{7E1D9EB1-8F8E-4710-B114-C3E6578CFDF8}">
      <dgm:prSet/>
      <dgm:spPr/>
      <dgm:t>
        <a:bodyPr/>
        <a:lstStyle/>
        <a:p>
          <a:endParaRPr lang="zh-CN" altLang="en-US"/>
        </a:p>
      </dgm:t>
    </dgm:pt>
    <dgm:pt modelId="{9041DA92-A906-46E1-816C-F04FD5139FCE}">
      <dgm:prSet phldrT="[文本]" custT="1"/>
      <dgm:spPr/>
      <dgm:t>
        <a:bodyPr/>
        <a:lstStyle/>
        <a:p>
          <a:r>
            <a:rPr lang="zh-CN" altLang="en-US" sz="1600" kern="1200" dirty="0">
              <a:solidFill>
                <a:schemeClr val="tx1">
                  <a:lumMod val="75000"/>
                  <a:lumOff val="25000"/>
                </a:schemeClr>
              </a:solidFill>
              <a:latin typeface="微软雅黑" panose="020B0503020204020204" pitchFamily="34" charset="-122"/>
              <a:ea typeface="微软雅黑" panose="020B0503020204020204" pitchFamily="34" charset="-122"/>
              <a:cs typeface="+mn-cs"/>
            </a:rPr>
            <a:t>没有两宗房地产是完全相同的，影响因素包括：位置、环境、景观等。</a:t>
          </a:r>
        </a:p>
      </dgm:t>
    </dgm:pt>
    <dgm:pt modelId="{DBBA84AB-BE32-4026-98F7-EA4024D80441}" type="parTrans" cxnId="{B653404E-C1F2-4B7A-8FC3-42F7B7A4EDD7}">
      <dgm:prSet/>
      <dgm:spPr/>
      <dgm:t>
        <a:bodyPr/>
        <a:lstStyle/>
        <a:p>
          <a:endParaRPr lang="zh-CN" altLang="en-US"/>
        </a:p>
      </dgm:t>
    </dgm:pt>
    <dgm:pt modelId="{BDC5B6F3-6842-40C8-9098-3EE15B885ECD}" type="sibTrans" cxnId="{B653404E-C1F2-4B7A-8FC3-42F7B7A4EDD7}">
      <dgm:prSet/>
      <dgm:spPr/>
      <dgm:t>
        <a:bodyPr/>
        <a:lstStyle/>
        <a:p>
          <a:endParaRPr lang="zh-CN" altLang="en-US"/>
        </a:p>
      </dgm:t>
    </dgm:pt>
    <dgm:pt modelId="{ADCD6AED-C482-4419-BEAB-08ACE141CDB0}">
      <dgm:prSet phldrT="[文本]" custT="1"/>
      <dgm:spPr>
        <a:solidFill>
          <a:srgbClr val="0089F0"/>
        </a:solidFill>
      </dgm:spPr>
      <dgm:t>
        <a:bodyPr/>
        <a:lstStyle/>
        <a:p>
          <a:pPr>
            <a:lnSpc>
              <a:spcPct val="70000"/>
            </a:lnSpc>
            <a:spcAft>
              <a:spcPts val="0"/>
            </a:spcAft>
          </a:pPr>
          <a:r>
            <a:rPr lang="zh-CN" altLang="en-US" sz="1800" b="1" kern="1200" dirty="0">
              <a:solidFill>
                <a:prstClr val="white"/>
              </a:solidFill>
              <a:latin typeface="微软雅黑" panose="020B0503020204020204" pitchFamily="34" charset="-122"/>
              <a:ea typeface="微软雅黑" panose="020B0503020204020204" pitchFamily="34" charset="-122"/>
              <a:cs typeface="+mn-cs"/>
            </a:rPr>
            <a:t>寿命长久性</a:t>
          </a:r>
        </a:p>
      </dgm:t>
    </dgm:pt>
    <dgm:pt modelId="{766757B8-F5C9-40E8-B211-2141D3634732}" type="parTrans" cxnId="{29A5DD4B-549E-4E3C-895D-C1375A452109}">
      <dgm:prSet/>
      <dgm:spPr/>
      <dgm:t>
        <a:bodyPr/>
        <a:lstStyle/>
        <a:p>
          <a:endParaRPr lang="zh-CN" altLang="en-US"/>
        </a:p>
      </dgm:t>
    </dgm:pt>
    <dgm:pt modelId="{108F1102-3A62-4A5B-BB1A-289DBE841F11}" type="sibTrans" cxnId="{29A5DD4B-549E-4E3C-895D-C1375A452109}">
      <dgm:prSet/>
      <dgm:spPr/>
      <dgm:t>
        <a:bodyPr/>
        <a:lstStyle/>
        <a:p>
          <a:endParaRPr lang="zh-CN" altLang="en-US"/>
        </a:p>
      </dgm:t>
    </dgm:pt>
    <dgm:pt modelId="{39AFE681-CBC4-483F-BADA-B4F00A74057C}">
      <dgm:prSet phldrT="[文本]" custT="1"/>
      <dgm:spPr/>
      <dgm:t>
        <a:bodyPr/>
        <a:lstStyle/>
        <a:p>
          <a:r>
            <a:rPr lang="zh-CN" altLang="en-US" sz="1600" kern="1200" dirty="0">
              <a:solidFill>
                <a:schemeClr val="tx1">
                  <a:lumMod val="75000"/>
                  <a:lumOff val="25000"/>
                </a:schemeClr>
              </a:solidFill>
              <a:latin typeface="微软雅黑" panose="020B0503020204020204" pitchFamily="34" charset="-122"/>
              <a:ea typeface="微软雅黑" panose="020B0503020204020204" pitchFamily="34" charset="-122"/>
              <a:cs typeface="+mn-cs"/>
            </a:rPr>
            <a:t>建筑物一旦建成，寿命可达数十年、上百年。</a:t>
          </a:r>
        </a:p>
      </dgm:t>
    </dgm:pt>
    <dgm:pt modelId="{A05BCA8E-9E77-4A30-ADBA-3846AE356A8E}" type="parTrans" cxnId="{3871C529-0DD7-497D-8601-6D0AC0B64AD1}">
      <dgm:prSet/>
      <dgm:spPr/>
      <dgm:t>
        <a:bodyPr/>
        <a:lstStyle/>
        <a:p>
          <a:endParaRPr lang="zh-CN" altLang="en-US"/>
        </a:p>
      </dgm:t>
    </dgm:pt>
    <dgm:pt modelId="{77B2D2BC-36C7-4D8A-B006-6CB591E643DC}" type="sibTrans" cxnId="{3871C529-0DD7-497D-8601-6D0AC0B64AD1}">
      <dgm:prSet/>
      <dgm:spPr/>
      <dgm:t>
        <a:bodyPr/>
        <a:lstStyle/>
        <a:p>
          <a:endParaRPr lang="zh-CN" altLang="en-US"/>
        </a:p>
      </dgm:t>
    </dgm:pt>
    <dgm:pt modelId="{55DD051C-1D27-4AD1-A915-B3C8DD49822E}">
      <dgm:prSet phldrT="[文本]" custT="1"/>
      <dgm:spPr/>
      <dgm:t>
        <a:bodyPr/>
        <a:lstStyle/>
        <a:p>
          <a:r>
            <a:rPr lang="zh-CN" altLang="en-US" sz="1600" kern="1200" dirty="0">
              <a:solidFill>
                <a:schemeClr val="tx1">
                  <a:lumMod val="75000"/>
                  <a:lumOff val="25000"/>
                </a:schemeClr>
              </a:solidFill>
              <a:latin typeface="微软雅黑" panose="020B0503020204020204" pitchFamily="34" charset="-122"/>
              <a:ea typeface="微软雅黑" panose="020B0503020204020204" pitchFamily="34" charset="-122"/>
              <a:cs typeface="+mn-cs"/>
            </a:rPr>
            <a:t>房地产市场是一个地区性市场，城市房地产一般以一个城市为一个市场，其供求状况、价格水平和价格走势等都是当地的，不同地区各不相同。</a:t>
          </a:r>
        </a:p>
      </dgm:t>
    </dgm:pt>
    <dgm:pt modelId="{85BAF1F3-A92F-4BD3-A4D2-8DEC76963DA0}" type="parTrans" cxnId="{0F8763D3-A569-4EA0-9203-9D3AFBC9BDD8}">
      <dgm:prSet/>
      <dgm:spPr/>
      <dgm:t>
        <a:bodyPr/>
        <a:lstStyle/>
        <a:p>
          <a:endParaRPr lang="zh-CN" altLang="en-US"/>
        </a:p>
      </dgm:t>
    </dgm:pt>
    <dgm:pt modelId="{C9F36E28-688A-4036-BB30-A03AC189E21C}" type="sibTrans" cxnId="{0F8763D3-A569-4EA0-9203-9D3AFBC9BDD8}">
      <dgm:prSet/>
      <dgm:spPr/>
      <dgm:t>
        <a:bodyPr/>
        <a:lstStyle/>
        <a:p>
          <a:endParaRPr lang="zh-CN" altLang="en-US"/>
        </a:p>
      </dgm:t>
    </dgm:pt>
    <dgm:pt modelId="{A5CA67DB-82D7-4B54-909D-8769A0CC1808}">
      <dgm:prSet phldrT="[文本]" custT="1"/>
      <dgm:spPr/>
      <dgm:t>
        <a:bodyPr/>
        <a:lstStyle/>
        <a:p>
          <a:r>
            <a:rPr lang="zh-CN" altLang="en-US" sz="1600" kern="1200" dirty="0">
              <a:solidFill>
                <a:schemeClr val="tx1">
                  <a:lumMod val="75000"/>
                  <a:lumOff val="25000"/>
                </a:schemeClr>
              </a:solidFill>
              <a:latin typeface="微软雅黑" panose="020B0503020204020204" pitchFamily="34" charset="-122"/>
              <a:ea typeface="微软雅黑" panose="020B0503020204020204" pitchFamily="34" charset="-122"/>
              <a:cs typeface="+mn-cs"/>
            </a:rPr>
            <a:t>土地具有不可毁灭性。</a:t>
          </a:r>
        </a:p>
      </dgm:t>
    </dgm:pt>
    <dgm:pt modelId="{B042A95A-3139-428A-8B7E-9664D987F7A3}" type="parTrans" cxnId="{AB31D48B-2AE8-4AE0-AB8A-A0D003B67E4E}">
      <dgm:prSet/>
      <dgm:spPr/>
      <dgm:t>
        <a:bodyPr/>
        <a:lstStyle/>
        <a:p>
          <a:endParaRPr lang="zh-CN" altLang="en-US"/>
        </a:p>
      </dgm:t>
    </dgm:pt>
    <dgm:pt modelId="{4F01F9DF-46DC-46F5-A79C-CF2DDA3541CD}" type="sibTrans" cxnId="{AB31D48B-2AE8-4AE0-AB8A-A0D003B67E4E}">
      <dgm:prSet/>
      <dgm:spPr/>
      <dgm:t>
        <a:bodyPr/>
        <a:lstStyle/>
        <a:p>
          <a:endParaRPr lang="zh-CN" altLang="en-US"/>
        </a:p>
      </dgm:t>
    </dgm:pt>
    <dgm:pt modelId="{998FEB2D-6741-4E84-BDCA-E1FF1EADDC73}">
      <dgm:prSet custT="1"/>
      <dgm:spPr>
        <a:solidFill>
          <a:srgbClr val="0089F0"/>
        </a:solidFill>
      </dgm:spPr>
      <dgm:t>
        <a:bodyPr/>
        <a:lstStyle/>
        <a:p>
          <a:r>
            <a:rPr lang="zh-CN" altLang="en-US" sz="1800" b="1" kern="1200" dirty="0">
              <a:solidFill>
                <a:prstClr val="white"/>
              </a:solidFill>
              <a:latin typeface="微软雅黑" panose="020B0503020204020204" pitchFamily="34" charset="-122"/>
              <a:ea typeface="微软雅黑" panose="020B0503020204020204" pitchFamily="34" charset="-122"/>
              <a:cs typeface="+mn-cs"/>
            </a:rPr>
            <a:t>供给有限性</a:t>
          </a:r>
        </a:p>
      </dgm:t>
    </dgm:pt>
    <dgm:pt modelId="{442BABC4-7F4A-4710-BD15-A15D01257824}" type="parTrans" cxnId="{E604B21C-C36C-4A1E-A64A-3D96012D4642}">
      <dgm:prSet/>
      <dgm:spPr/>
      <dgm:t>
        <a:bodyPr/>
        <a:lstStyle/>
        <a:p>
          <a:endParaRPr lang="zh-CN" altLang="en-US"/>
        </a:p>
      </dgm:t>
    </dgm:pt>
    <dgm:pt modelId="{7562D35E-1B6C-40B3-BE28-09B48EF8AE7F}" type="sibTrans" cxnId="{E604B21C-C36C-4A1E-A64A-3D96012D4642}">
      <dgm:prSet/>
      <dgm:spPr/>
      <dgm:t>
        <a:bodyPr/>
        <a:lstStyle/>
        <a:p>
          <a:endParaRPr lang="zh-CN" altLang="en-US"/>
        </a:p>
      </dgm:t>
    </dgm:pt>
    <dgm:pt modelId="{3696DE52-42E0-4D70-994E-73710C0F52F0}">
      <dgm:prSet phldrT="[文本]" custT="1"/>
      <dgm:spPr/>
      <dgm:t>
        <a:bodyPr/>
        <a:lstStyle/>
        <a:p>
          <a:r>
            <a:rPr lang="zh-CN" altLang="en-US" sz="1600" kern="1200" dirty="0">
              <a:solidFill>
                <a:schemeClr val="tx1">
                  <a:lumMod val="75000"/>
                  <a:lumOff val="25000"/>
                </a:schemeClr>
              </a:solidFill>
              <a:latin typeface="微软雅黑" panose="020B0503020204020204" pitchFamily="34" charset="-122"/>
              <a:ea typeface="微软雅黑" panose="020B0503020204020204" pitchFamily="34" charset="-122"/>
              <a:cs typeface="+mn-cs"/>
            </a:rPr>
            <a:t>产权人获得的未来持续受益受到相关法律的制约。</a:t>
          </a:r>
          <a:r>
            <a:rPr lang="zh-CN" altLang="en-US" sz="1600" b="1" kern="1200" dirty="0">
              <a:solidFill>
                <a:srgbClr val="0089F0"/>
              </a:solidFill>
              <a:latin typeface="微软雅黑" panose="020B0503020204020204" pitchFamily="34" charset="-122"/>
              <a:ea typeface="微软雅黑" panose="020B0503020204020204" pitchFamily="34" charset="-122"/>
              <a:cs typeface="+mn-cs"/>
            </a:rPr>
            <a:t>土地出让权最高年限。</a:t>
          </a:r>
        </a:p>
      </dgm:t>
    </dgm:pt>
    <dgm:pt modelId="{43052EF5-6D8D-4D63-8D32-D5E85EE31F97}" type="parTrans" cxnId="{986491F3-6F99-4847-B180-FC224E8776EB}">
      <dgm:prSet/>
      <dgm:spPr/>
      <dgm:t>
        <a:bodyPr/>
        <a:lstStyle/>
        <a:p>
          <a:endParaRPr lang="zh-CN" altLang="en-US"/>
        </a:p>
      </dgm:t>
    </dgm:pt>
    <dgm:pt modelId="{21069A17-F0E9-4823-BDA2-698CEDB7ABBC}" type="sibTrans" cxnId="{986491F3-6F99-4847-B180-FC224E8776EB}">
      <dgm:prSet/>
      <dgm:spPr/>
      <dgm:t>
        <a:bodyPr/>
        <a:lstStyle/>
        <a:p>
          <a:endParaRPr lang="zh-CN" altLang="en-US"/>
        </a:p>
      </dgm:t>
    </dgm:pt>
    <dgm:pt modelId="{2493915F-D579-4636-81A7-D350D0CFD069}">
      <dgm:prSet custT="1"/>
      <dgm:spPr>
        <a:noFill/>
      </dgm:spPr>
      <dgm:t>
        <a:bodyPr/>
        <a:lstStyle/>
        <a:p>
          <a:r>
            <a:rPr lang="zh-CN" altLang="en-US" sz="1600" b="0" kern="1200" dirty="0">
              <a:solidFill>
                <a:schemeClr val="tx1"/>
              </a:solidFill>
              <a:latin typeface="微软雅黑" panose="020B0503020204020204" pitchFamily="34" charset="-122"/>
              <a:ea typeface="微软雅黑" panose="020B0503020204020204" pitchFamily="34" charset="-122"/>
              <a:cs typeface="+mn-cs"/>
            </a:rPr>
            <a:t>房地产供给有限性，使得房地产具有</a:t>
          </a:r>
          <a:r>
            <a:rPr lang="zh-CN" altLang="en-US" sz="1600" b="1" kern="1200" dirty="0">
              <a:solidFill>
                <a:srgbClr val="0089F0"/>
              </a:solidFill>
              <a:latin typeface="微软雅黑" panose="020B0503020204020204" pitchFamily="34" charset="-122"/>
              <a:ea typeface="微软雅黑" panose="020B0503020204020204" pitchFamily="34" charset="-122"/>
              <a:cs typeface="+mn-cs"/>
            </a:rPr>
            <a:t>独占性</a:t>
          </a:r>
          <a:r>
            <a:rPr lang="zh-CN" altLang="en-US" sz="1600" b="0" kern="1200" dirty="0">
              <a:solidFill>
                <a:schemeClr val="tx1"/>
              </a:solidFill>
              <a:latin typeface="微软雅黑" panose="020B0503020204020204" pitchFamily="34" charset="-122"/>
              <a:ea typeface="微软雅黑" panose="020B0503020204020204" pitchFamily="34" charset="-122"/>
              <a:cs typeface="+mn-cs"/>
            </a:rPr>
            <a:t>。</a:t>
          </a:r>
          <a:endParaRPr lang="zh-CN" altLang="en-US" sz="1800" b="1" kern="1200" dirty="0">
            <a:solidFill>
              <a:prstClr val="white"/>
            </a:solidFill>
            <a:latin typeface="微软雅黑" panose="020B0503020204020204" pitchFamily="34" charset="-122"/>
            <a:ea typeface="微软雅黑" panose="020B0503020204020204" pitchFamily="34" charset="-122"/>
            <a:cs typeface="+mn-cs"/>
          </a:endParaRPr>
        </a:p>
      </dgm:t>
    </dgm:pt>
    <dgm:pt modelId="{577421D5-E195-4AA3-B830-67C56DC5AC52}" type="parTrans" cxnId="{754C4092-70FF-4428-8B43-A86CD665A322}">
      <dgm:prSet/>
      <dgm:spPr/>
      <dgm:t>
        <a:bodyPr/>
        <a:lstStyle/>
        <a:p>
          <a:endParaRPr lang="zh-CN" altLang="en-US"/>
        </a:p>
      </dgm:t>
    </dgm:pt>
    <dgm:pt modelId="{721AB134-DDEB-4716-8339-272BBA0F463D}" type="sibTrans" cxnId="{754C4092-70FF-4428-8B43-A86CD665A322}">
      <dgm:prSet/>
      <dgm:spPr/>
      <dgm:t>
        <a:bodyPr/>
        <a:lstStyle/>
        <a:p>
          <a:endParaRPr lang="zh-CN" altLang="en-US"/>
        </a:p>
      </dgm:t>
    </dgm:pt>
    <dgm:pt modelId="{4635C96E-326E-49A3-BE1A-3035724F0E6C}">
      <dgm:prSet custT="1"/>
      <dgm:spPr>
        <a:noFill/>
      </dgm:spPr>
      <dgm:t>
        <a:bodyPr/>
        <a:lstStyle/>
        <a:p>
          <a:r>
            <a:rPr lang="zh-CN" altLang="en-US" sz="1600" b="0" kern="1200" dirty="0">
              <a:solidFill>
                <a:schemeClr val="tx1"/>
              </a:solidFill>
              <a:latin typeface="微软雅黑" panose="020B0503020204020204" pitchFamily="34" charset="-122"/>
              <a:ea typeface="微软雅黑" panose="020B0503020204020204" pitchFamily="34" charset="-122"/>
              <a:cs typeface="+mn-cs"/>
            </a:rPr>
            <a:t>房地产供给有限性的</a:t>
          </a:r>
          <a:r>
            <a:rPr lang="zh-CN" altLang="en-US" sz="1600" b="1" kern="1200" dirty="0">
              <a:solidFill>
                <a:srgbClr val="0089F0"/>
              </a:solidFill>
              <a:latin typeface="微软雅黑" panose="020B0503020204020204" pitchFamily="34" charset="-122"/>
              <a:ea typeface="微软雅黑" panose="020B0503020204020204" pitchFamily="34" charset="-122"/>
              <a:cs typeface="+mn-cs"/>
            </a:rPr>
            <a:t>本质</a:t>
          </a:r>
          <a:r>
            <a:rPr lang="zh-CN" altLang="en-US" sz="1600" b="0" kern="1200" dirty="0">
              <a:solidFill>
                <a:schemeClr val="tx1"/>
              </a:solidFill>
              <a:latin typeface="微软雅黑" panose="020B0503020204020204" pitchFamily="34" charset="-122"/>
              <a:ea typeface="微软雅黑" panose="020B0503020204020204" pitchFamily="34" charset="-122"/>
              <a:cs typeface="+mn-cs"/>
            </a:rPr>
            <a:t>，在于不可移动性造成的房地产供给不能集中在一处。</a:t>
          </a:r>
        </a:p>
      </dgm:t>
    </dgm:pt>
    <dgm:pt modelId="{342CFFBA-17CB-487C-AB6E-15BAA5AB0BE8}" type="parTrans" cxnId="{477FDEAE-48BF-4A05-83F7-6F38B26F7F22}">
      <dgm:prSet/>
      <dgm:spPr/>
      <dgm:t>
        <a:bodyPr/>
        <a:lstStyle/>
        <a:p>
          <a:endParaRPr lang="zh-CN" altLang="en-US"/>
        </a:p>
      </dgm:t>
    </dgm:pt>
    <dgm:pt modelId="{C147E690-CD6A-4FB6-83ED-F20E83EB032C}" type="sibTrans" cxnId="{477FDEAE-48BF-4A05-83F7-6F38B26F7F22}">
      <dgm:prSet/>
      <dgm:spPr/>
      <dgm:t>
        <a:bodyPr/>
        <a:lstStyle/>
        <a:p>
          <a:endParaRPr lang="zh-CN" altLang="en-US"/>
        </a:p>
      </dgm:t>
    </dgm:pt>
    <dgm:pt modelId="{6BA672CE-EE6B-45C3-9A4C-6379B96E87B6}">
      <dgm:prSet custT="1"/>
      <dgm:spPr>
        <a:noFill/>
      </dgm:spPr>
      <dgm:t>
        <a:bodyPr/>
        <a:lstStyle/>
        <a:p>
          <a:r>
            <a:rPr lang="zh-CN" altLang="en-US" sz="1600" b="0" kern="1200" dirty="0">
              <a:solidFill>
                <a:schemeClr val="tx1"/>
              </a:solidFill>
              <a:latin typeface="微软雅黑" panose="020B0503020204020204" pitchFamily="34" charset="-122"/>
              <a:ea typeface="微软雅黑" panose="020B0503020204020204" pitchFamily="34" charset="-122"/>
              <a:cs typeface="+mn-cs"/>
            </a:rPr>
            <a:t>增加房屋供给：</a:t>
          </a:r>
          <a:r>
            <a:rPr lang="zh-CN" altLang="en-US" sz="1600" b="1" kern="1200" dirty="0">
              <a:solidFill>
                <a:srgbClr val="0089F0"/>
              </a:solidFill>
              <a:latin typeface="微软雅黑" panose="020B0503020204020204" pitchFamily="34" charset="-122"/>
              <a:ea typeface="微软雅黑" panose="020B0503020204020204" pitchFamily="34" charset="-122"/>
              <a:cs typeface="+mn-cs"/>
            </a:rPr>
            <a:t>平面</a:t>
          </a:r>
          <a:r>
            <a:rPr lang="en-US" altLang="zh-CN" sz="1600" b="1" kern="1200" dirty="0">
              <a:solidFill>
                <a:srgbClr val="0089F0"/>
              </a:solidFill>
              <a:latin typeface="微软雅黑" panose="020B0503020204020204" pitchFamily="34" charset="-122"/>
              <a:ea typeface="微软雅黑" panose="020B0503020204020204" pitchFamily="34" charset="-122"/>
              <a:cs typeface="+mn-cs"/>
            </a:rPr>
            <a:t>+</a:t>
          </a:r>
          <a:r>
            <a:rPr lang="zh-CN" altLang="en-US" sz="1600" b="1" kern="1200" dirty="0">
              <a:solidFill>
                <a:srgbClr val="0089F0"/>
              </a:solidFill>
              <a:latin typeface="微软雅黑" panose="020B0503020204020204" pitchFamily="34" charset="-122"/>
              <a:ea typeface="微软雅黑" panose="020B0503020204020204" pitchFamily="34" charset="-122"/>
              <a:cs typeface="+mn-cs"/>
            </a:rPr>
            <a:t>立体</a:t>
          </a:r>
          <a:r>
            <a:rPr lang="zh-CN" altLang="en-US" sz="1600" b="0" kern="1200" dirty="0">
              <a:solidFill>
                <a:schemeClr val="tx1"/>
              </a:solidFill>
              <a:latin typeface="微软雅黑" panose="020B0503020204020204" pitchFamily="34" charset="-122"/>
              <a:ea typeface="微软雅黑" panose="020B0503020204020204" pitchFamily="34" charset="-122"/>
              <a:cs typeface="+mn-cs"/>
            </a:rPr>
            <a:t>。</a:t>
          </a:r>
        </a:p>
      </dgm:t>
    </dgm:pt>
    <dgm:pt modelId="{ECF71C1D-8680-4439-9BF7-3F49E4B1C09D}" type="parTrans" cxnId="{50C77A85-D49C-400C-835B-8CF2D4E285A5}">
      <dgm:prSet/>
      <dgm:spPr/>
      <dgm:t>
        <a:bodyPr/>
        <a:lstStyle/>
        <a:p>
          <a:endParaRPr lang="zh-CN" altLang="en-US"/>
        </a:p>
      </dgm:t>
    </dgm:pt>
    <dgm:pt modelId="{C4D34C31-6192-4F1F-8D72-1ED9E58CA406}" type="sibTrans" cxnId="{50C77A85-D49C-400C-835B-8CF2D4E285A5}">
      <dgm:prSet/>
      <dgm:spPr/>
      <dgm:t>
        <a:bodyPr/>
        <a:lstStyle/>
        <a:p>
          <a:endParaRPr lang="zh-CN" altLang="en-US"/>
        </a:p>
      </dgm:t>
    </dgm:pt>
    <dgm:pt modelId="{6F79CC7C-A16F-4917-B36F-724FB0085A49}" type="pres">
      <dgm:prSet presAssocID="{70457205-61D4-4394-BCA6-AF79BCE1F4B6}" presName="Name0" presStyleCnt="0">
        <dgm:presLayoutVars>
          <dgm:dir/>
          <dgm:animLvl val="lvl"/>
          <dgm:resizeHandles val="exact"/>
        </dgm:presLayoutVars>
      </dgm:prSet>
      <dgm:spPr/>
    </dgm:pt>
    <dgm:pt modelId="{1B6AD996-DFA4-424F-A73D-747B65359386}" type="pres">
      <dgm:prSet presAssocID="{5717A9E2-75D8-4A1A-9AA6-74804E0FB7DD}" presName="composite" presStyleCnt="0"/>
      <dgm:spPr/>
    </dgm:pt>
    <dgm:pt modelId="{06A42CB9-4EE3-47A4-80DC-C3317AC39E0B}" type="pres">
      <dgm:prSet presAssocID="{5717A9E2-75D8-4A1A-9AA6-74804E0FB7DD}" presName="parTx" presStyleLbl="node1" presStyleIdx="0" presStyleCnt="4">
        <dgm:presLayoutVars>
          <dgm:chMax val="0"/>
          <dgm:chPref val="0"/>
          <dgm:bulletEnabled val="1"/>
        </dgm:presLayoutVars>
      </dgm:prSet>
      <dgm:spPr/>
    </dgm:pt>
    <dgm:pt modelId="{9F2D061E-C24E-4A4F-A9B4-B7A74250345A}" type="pres">
      <dgm:prSet presAssocID="{5717A9E2-75D8-4A1A-9AA6-74804E0FB7DD}" presName="desTx" presStyleLbl="revTx" presStyleIdx="0" presStyleCnt="4">
        <dgm:presLayoutVars>
          <dgm:bulletEnabled val="1"/>
        </dgm:presLayoutVars>
      </dgm:prSet>
      <dgm:spPr/>
    </dgm:pt>
    <dgm:pt modelId="{5A0F0062-4F1A-4772-B370-120734959B9B}" type="pres">
      <dgm:prSet presAssocID="{72E5ED77-AA3D-40F3-B8A1-019C197B0A5D}" presName="space" presStyleCnt="0"/>
      <dgm:spPr/>
    </dgm:pt>
    <dgm:pt modelId="{7C393E35-D03E-4F71-8F12-7FDAE0712A7F}" type="pres">
      <dgm:prSet presAssocID="{D49E3078-3169-4568-96A7-6A7C6B46529D}" presName="composite" presStyleCnt="0"/>
      <dgm:spPr/>
    </dgm:pt>
    <dgm:pt modelId="{1BE2A9EC-A88C-49DF-85E1-079414E438D6}" type="pres">
      <dgm:prSet presAssocID="{D49E3078-3169-4568-96A7-6A7C6B46529D}" presName="parTx" presStyleLbl="node1" presStyleIdx="1" presStyleCnt="4">
        <dgm:presLayoutVars>
          <dgm:chMax val="0"/>
          <dgm:chPref val="0"/>
          <dgm:bulletEnabled val="1"/>
        </dgm:presLayoutVars>
      </dgm:prSet>
      <dgm:spPr/>
    </dgm:pt>
    <dgm:pt modelId="{FFFA38CD-0C32-41DF-BB37-B377D81F5766}" type="pres">
      <dgm:prSet presAssocID="{D49E3078-3169-4568-96A7-6A7C6B46529D}" presName="desTx" presStyleLbl="revTx" presStyleIdx="1" presStyleCnt="4">
        <dgm:presLayoutVars>
          <dgm:bulletEnabled val="1"/>
        </dgm:presLayoutVars>
      </dgm:prSet>
      <dgm:spPr/>
    </dgm:pt>
    <dgm:pt modelId="{F5AC82A4-FB92-47E0-9F43-8241B416FF0C}" type="pres">
      <dgm:prSet presAssocID="{8A694B70-FE43-4875-A73F-C8C58017954D}" presName="space" presStyleCnt="0"/>
      <dgm:spPr/>
    </dgm:pt>
    <dgm:pt modelId="{AB60132E-FF7F-4472-AC52-6469582C7296}" type="pres">
      <dgm:prSet presAssocID="{ADCD6AED-C482-4419-BEAB-08ACE141CDB0}" presName="composite" presStyleCnt="0"/>
      <dgm:spPr/>
    </dgm:pt>
    <dgm:pt modelId="{B50B986F-929E-4E8E-9D60-A09450A24D61}" type="pres">
      <dgm:prSet presAssocID="{ADCD6AED-C482-4419-BEAB-08ACE141CDB0}" presName="parTx" presStyleLbl="node1" presStyleIdx="2" presStyleCnt="4">
        <dgm:presLayoutVars>
          <dgm:chMax val="0"/>
          <dgm:chPref val="0"/>
          <dgm:bulletEnabled val="1"/>
        </dgm:presLayoutVars>
      </dgm:prSet>
      <dgm:spPr/>
    </dgm:pt>
    <dgm:pt modelId="{782C749B-879B-4D7E-BEB4-3C3AAAB2BCBA}" type="pres">
      <dgm:prSet presAssocID="{ADCD6AED-C482-4419-BEAB-08ACE141CDB0}" presName="desTx" presStyleLbl="revTx" presStyleIdx="2" presStyleCnt="4">
        <dgm:presLayoutVars>
          <dgm:bulletEnabled val="1"/>
        </dgm:presLayoutVars>
      </dgm:prSet>
      <dgm:spPr/>
    </dgm:pt>
    <dgm:pt modelId="{77F29CEE-B04D-43F1-ABDD-F3F4BAB222C7}" type="pres">
      <dgm:prSet presAssocID="{108F1102-3A62-4A5B-BB1A-289DBE841F11}" presName="space" presStyleCnt="0"/>
      <dgm:spPr/>
    </dgm:pt>
    <dgm:pt modelId="{75BE5C23-D8E6-48DA-BE5C-9ABAE139203D}" type="pres">
      <dgm:prSet presAssocID="{998FEB2D-6741-4E84-BDCA-E1FF1EADDC73}" presName="composite" presStyleCnt="0"/>
      <dgm:spPr/>
    </dgm:pt>
    <dgm:pt modelId="{1ADDA0BF-359A-4B27-AA69-BD86CC26BE61}" type="pres">
      <dgm:prSet presAssocID="{998FEB2D-6741-4E84-BDCA-E1FF1EADDC73}" presName="parTx" presStyleLbl="node1" presStyleIdx="3" presStyleCnt="4">
        <dgm:presLayoutVars>
          <dgm:chMax val="0"/>
          <dgm:chPref val="0"/>
          <dgm:bulletEnabled val="1"/>
        </dgm:presLayoutVars>
      </dgm:prSet>
      <dgm:spPr/>
    </dgm:pt>
    <dgm:pt modelId="{A3752350-1027-4594-9136-182F42E89F17}" type="pres">
      <dgm:prSet presAssocID="{998FEB2D-6741-4E84-BDCA-E1FF1EADDC73}" presName="desTx" presStyleLbl="revTx" presStyleIdx="3" presStyleCnt="4">
        <dgm:presLayoutVars>
          <dgm:bulletEnabled val="1"/>
        </dgm:presLayoutVars>
      </dgm:prSet>
      <dgm:spPr/>
    </dgm:pt>
  </dgm:ptLst>
  <dgm:cxnLst>
    <dgm:cxn modelId="{7E1D9EB1-8F8E-4710-B114-C3E6578CFDF8}" srcId="{70457205-61D4-4394-BCA6-AF79BCE1F4B6}" destId="{D49E3078-3169-4568-96A7-6A7C6B46529D}" srcOrd="1" destOrd="0" parTransId="{1060B2D3-D1BD-4641-BC44-6E34C3B12C97}" sibTransId="{8A694B70-FE43-4875-A73F-C8C58017954D}"/>
    <dgm:cxn modelId="{50C77A85-D49C-400C-835B-8CF2D4E285A5}" srcId="{998FEB2D-6741-4E84-BDCA-E1FF1EADDC73}" destId="{6BA672CE-EE6B-45C3-9A4C-6379B96E87B6}" srcOrd="2" destOrd="0" parTransId="{ECF71C1D-8680-4439-9BF7-3F49E4B1C09D}" sibTransId="{C4D34C31-6192-4F1F-8D72-1ED9E58CA406}"/>
    <dgm:cxn modelId="{0F8763D3-A569-4EA0-9203-9D3AFBC9BDD8}" srcId="{5717A9E2-75D8-4A1A-9AA6-74804E0FB7DD}" destId="{55DD051C-1D27-4AD1-A915-B3C8DD49822E}" srcOrd="0" destOrd="0" parTransId="{85BAF1F3-A92F-4BD3-A4D2-8DEC76963DA0}" sibTransId="{C9F36E28-688A-4036-BB30-A03AC189E21C}"/>
    <dgm:cxn modelId="{AB31D48B-2AE8-4AE0-AB8A-A0D003B67E4E}" srcId="{ADCD6AED-C482-4419-BEAB-08ACE141CDB0}" destId="{A5CA67DB-82D7-4B54-909D-8769A0CC1808}" srcOrd="1" destOrd="0" parTransId="{B042A95A-3139-428A-8B7E-9664D987F7A3}" sibTransId="{4F01F9DF-46DC-46F5-A79C-CF2DDA3541CD}"/>
    <dgm:cxn modelId="{AB9433EE-C1AB-48C4-83F9-1652085DF6AA}" type="presOf" srcId="{3696DE52-42E0-4D70-994E-73710C0F52F0}" destId="{782C749B-879B-4D7E-BEB4-3C3AAAB2BCBA}" srcOrd="0" destOrd="2" presId="urn:microsoft.com/office/officeart/2005/8/layout/chevron1"/>
    <dgm:cxn modelId="{B1A00467-F40A-47EB-A2AC-DA19D9CD4FF0}" type="presOf" srcId="{998FEB2D-6741-4E84-BDCA-E1FF1EADDC73}" destId="{1ADDA0BF-359A-4B27-AA69-BD86CC26BE61}" srcOrd="0" destOrd="0" presId="urn:microsoft.com/office/officeart/2005/8/layout/chevron1"/>
    <dgm:cxn modelId="{29A5DD4B-549E-4E3C-895D-C1375A452109}" srcId="{70457205-61D4-4394-BCA6-AF79BCE1F4B6}" destId="{ADCD6AED-C482-4419-BEAB-08ACE141CDB0}" srcOrd="2" destOrd="0" parTransId="{766757B8-F5C9-40E8-B211-2141D3634732}" sibTransId="{108F1102-3A62-4A5B-BB1A-289DBE841F11}"/>
    <dgm:cxn modelId="{6B527DB8-D977-4714-A74D-1206D956C44A}" type="presOf" srcId="{9041DA92-A906-46E1-816C-F04FD5139FCE}" destId="{FFFA38CD-0C32-41DF-BB37-B377D81F5766}" srcOrd="0" destOrd="0" presId="urn:microsoft.com/office/officeart/2005/8/layout/chevron1"/>
    <dgm:cxn modelId="{CB649066-D3F2-4C3A-930C-C01553A167D5}" type="presOf" srcId="{4635C96E-326E-49A3-BE1A-3035724F0E6C}" destId="{A3752350-1027-4594-9136-182F42E89F17}" srcOrd="0" destOrd="1" presId="urn:microsoft.com/office/officeart/2005/8/layout/chevron1"/>
    <dgm:cxn modelId="{1CB4B181-7E63-4430-B900-FDB7F47E6ABC}" type="presOf" srcId="{5717A9E2-75D8-4A1A-9AA6-74804E0FB7DD}" destId="{06A42CB9-4EE3-47A4-80DC-C3317AC39E0B}" srcOrd="0" destOrd="0" presId="urn:microsoft.com/office/officeart/2005/8/layout/chevron1"/>
    <dgm:cxn modelId="{D4EB8356-DD82-48A7-BBC7-0CD9A7134C9F}" type="presOf" srcId="{A5CA67DB-82D7-4B54-909D-8769A0CC1808}" destId="{782C749B-879B-4D7E-BEB4-3C3AAAB2BCBA}" srcOrd="0" destOrd="1" presId="urn:microsoft.com/office/officeart/2005/8/layout/chevron1"/>
    <dgm:cxn modelId="{477FDEAE-48BF-4A05-83F7-6F38B26F7F22}" srcId="{998FEB2D-6741-4E84-BDCA-E1FF1EADDC73}" destId="{4635C96E-326E-49A3-BE1A-3035724F0E6C}" srcOrd="1" destOrd="0" parTransId="{342CFFBA-17CB-487C-AB6E-15BAA5AB0BE8}" sibTransId="{C147E690-CD6A-4FB6-83ED-F20E83EB032C}"/>
    <dgm:cxn modelId="{60EC47C6-D720-4041-9BFA-7DB1602EBD1E}" srcId="{70457205-61D4-4394-BCA6-AF79BCE1F4B6}" destId="{5717A9E2-75D8-4A1A-9AA6-74804E0FB7DD}" srcOrd="0" destOrd="0" parTransId="{522AEE1A-44AD-4A92-973F-8D4045B7C03C}" sibTransId="{72E5ED77-AA3D-40F3-B8A1-019C197B0A5D}"/>
    <dgm:cxn modelId="{CB94B829-87CD-47A1-90DB-40B72D42150A}" type="presOf" srcId="{6BA672CE-EE6B-45C3-9A4C-6379B96E87B6}" destId="{A3752350-1027-4594-9136-182F42E89F17}" srcOrd="0" destOrd="2" presId="urn:microsoft.com/office/officeart/2005/8/layout/chevron1"/>
    <dgm:cxn modelId="{EF719F21-0761-4C09-ADE0-1B28D534C2BB}" type="presOf" srcId="{70457205-61D4-4394-BCA6-AF79BCE1F4B6}" destId="{6F79CC7C-A16F-4917-B36F-724FB0085A49}" srcOrd="0" destOrd="0" presId="urn:microsoft.com/office/officeart/2005/8/layout/chevron1"/>
    <dgm:cxn modelId="{1C71AC0A-FDDF-4CE1-973B-0AA1F72C9A55}" type="presOf" srcId="{ADCD6AED-C482-4419-BEAB-08ACE141CDB0}" destId="{B50B986F-929E-4E8E-9D60-A09450A24D61}" srcOrd="0" destOrd="0" presId="urn:microsoft.com/office/officeart/2005/8/layout/chevron1"/>
    <dgm:cxn modelId="{C1EECACC-3A9C-4CFA-9EA5-04CDC3F94919}" type="presOf" srcId="{55DD051C-1D27-4AD1-A915-B3C8DD49822E}" destId="{9F2D061E-C24E-4A4F-A9B4-B7A74250345A}" srcOrd="0" destOrd="0" presId="urn:microsoft.com/office/officeart/2005/8/layout/chevron1"/>
    <dgm:cxn modelId="{E056B2F0-1826-4527-8729-A671A87F3A43}" type="presOf" srcId="{39AFE681-CBC4-483F-BADA-B4F00A74057C}" destId="{782C749B-879B-4D7E-BEB4-3C3AAAB2BCBA}" srcOrd="0" destOrd="0" presId="urn:microsoft.com/office/officeart/2005/8/layout/chevron1"/>
    <dgm:cxn modelId="{EAF2E059-341A-4198-B90F-3B5C0F94C98B}" type="presOf" srcId="{D49E3078-3169-4568-96A7-6A7C6B46529D}" destId="{1BE2A9EC-A88C-49DF-85E1-079414E438D6}" srcOrd="0" destOrd="0" presId="urn:microsoft.com/office/officeart/2005/8/layout/chevron1"/>
    <dgm:cxn modelId="{B653404E-C1F2-4B7A-8FC3-42F7B7A4EDD7}" srcId="{D49E3078-3169-4568-96A7-6A7C6B46529D}" destId="{9041DA92-A906-46E1-816C-F04FD5139FCE}" srcOrd="0" destOrd="0" parTransId="{DBBA84AB-BE32-4026-98F7-EA4024D80441}" sibTransId="{BDC5B6F3-6842-40C8-9098-3EE15B885ECD}"/>
    <dgm:cxn modelId="{754C4092-70FF-4428-8B43-A86CD665A322}" srcId="{998FEB2D-6741-4E84-BDCA-E1FF1EADDC73}" destId="{2493915F-D579-4636-81A7-D350D0CFD069}" srcOrd="0" destOrd="0" parTransId="{577421D5-E195-4AA3-B830-67C56DC5AC52}" sibTransId="{721AB134-DDEB-4716-8339-272BBA0F463D}"/>
    <dgm:cxn modelId="{5EA5E165-C9F6-4539-B569-DB608D82392F}" type="presOf" srcId="{2493915F-D579-4636-81A7-D350D0CFD069}" destId="{A3752350-1027-4594-9136-182F42E89F17}" srcOrd="0" destOrd="0" presId="urn:microsoft.com/office/officeart/2005/8/layout/chevron1"/>
    <dgm:cxn modelId="{3871C529-0DD7-497D-8601-6D0AC0B64AD1}" srcId="{ADCD6AED-C482-4419-BEAB-08ACE141CDB0}" destId="{39AFE681-CBC4-483F-BADA-B4F00A74057C}" srcOrd="0" destOrd="0" parTransId="{A05BCA8E-9E77-4A30-ADBA-3846AE356A8E}" sibTransId="{77B2D2BC-36C7-4D8A-B006-6CB591E643DC}"/>
    <dgm:cxn modelId="{986491F3-6F99-4847-B180-FC224E8776EB}" srcId="{ADCD6AED-C482-4419-BEAB-08ACE141CDB0}" destId="{3696DE52-42E0-4D70-994E-73710C0F52F0}" srcOrd="2" destOrd="0" parTransId="{43052EF5-6D8D-4D63-8D32-D5E85EE31F97}" sibTransId="{21069A17-F0E9-4823-BDA2-698CEDB7ABBC}"/>
    <dgm:cxn modelId="{E604B21C-C36C-4A1E-A64A-3D96012D4642}" srcId="{70457205-61D4-4394-BCA6-AF79BCE1F4B6}" destId="{998FEB2D-6741-4E84-BDCA-E1FF1EADDC73}" srcOrd="3" destOrd="0" parTransId="{442BABC4-7F4A-4710-BD15-A15D01257824}" sibTransId="{7562D35E-1B6C-40B3-BE28-09B48EF8AE7F}"/>
    <dgm:cxn modelId="{8AA2F41F-C3A8-4609-A935-1EE88A53B72E}" type="presParOf" srcId="{6F79CC7C-A16F-4917-B36F-724FB0085A49}" destId="{1B6AD996-DFA4-424F-A73D-747B65359386}" srcOrd="0" destOrd="0" presId="urn:microsoft.com/office/officeart/2005/8/layout/chevron1"/>
    <dgm:cxn modelId="{21871AC5-9AA0-4573-B722-EFCABF4A3578}" type="presParOf" srcId="{1B6AD996-DFA4-424F-A73D-747B65359386}" destId="{06A42CB9-4EE3-47A4-80DC-C3317AC39E0B}" srcOrd="0" destOrd="0" presId="urn:microsoft.com/office/officeart/2005/8/layout/chevron1"/>
    <dgm:cxn modelId="{72842D68-94FB-4D25-ACF1-1687ECE309FE}" type="presParOf" srcId="{1B6AD996-DFA4-424F-A73D-747B65359386}" destId="{9F2D061E-C24E-4A4F-A9B4-B7A74250345A}" srcOrd="1" destOrd="0" presId="urn:microsoft.com/office/officeart/2005/8/layout/chevron1"/>
    <dgm:cxn modelId="{04D0C859-F118-4F31-AB52-E32EA411E150}" type="presParOf" srcId="{6F79CC7C-A16F-4917-B36F-724FB0085A49}" destId="{5A0F0062-4F1A-4772-B370-120734959B9B}" srcOrd="1" destOrd="0" presId="urn:microsoft.com/office/officeart/2005/8/layout/chevron1"/>
    <dgm:cxn modelId="{4D4588DD-02C2-446B-83ED-82720D0D063F}" type="presParOf" srcId="{6F79CC7C-A16F-4917-B36F-724FB0085A49}" destId="{7C393E35-D03E-4F71-8F12-7FDAE0712A7F}" srcOrd="2" destOrd="0" presId="urn:microsoft.com/office/officeart/2005/8/layout/chevron1"/>
    <dgm:cxn modelId="{9D4140CE-3B63-4FFD-B353-2DBCCA392B47}" type="presParOf" srcId="{7C393E35-D03E-4F71-8F12-7FDAE0712A7F}" destId="{1BE2A9EC-A88C-49DF-85E1-079414E438D6}" srcOrd="0" destOrd="0" presId="urn:microsoft.com/office/officeart/2005/8/layout/chevron1"/>
    <dgm:cxn modelId="{C9614A8B-263E-4B98-865D-8F12D468B1EF}" type="presParOf" srcId="{7C393E35-D03E-4F71-8F12-7FDAE0712A7F}" destId="{FFFA38CD-0C32-41DF-BB37-B377D81F5766}" srcOrd="1" destOrd="0" presId="urn:microsoft.com/office/officeart/2005/8/layout/chevron1"/>
    <dgm:cxn modelId="{8FB48794-9F68-4203-9000-C977EF285B9D}" type="presParOf" srcId="{6F79CC7C-A16F-4917-B36F-724FB0085A49}" destId="{F5AC82A4-FB92-47E0-9F43-8241B416FF0C}" srcOrd="3" destOrd="0" presId="urn:microsoft.com/office/officeart/2005/8/layout/chevron1"/>
    <dgm:cxn modelId="{6DF7D903-44B9-4D44-9248-2D85D4DE3765}" type="presParOf" srcId="{6F79CC7C-A16F-4917-B36F-724FB0085A49}" destId="{AB60132E-FF7F-4472-AC52-6469582C7296}" srcOrd="4" destOrd="0" presId="urn:microsoft.com/office/officeart/2005/8/layout/chevron1"/>
    <dgm:cxn modelId="{DA001924-A6B9-4738-9C67-38BD9B557805}" type="presParOf" srcId="{AB60132E-FF7F-4472-AC52-6469582C7296}" destId="{B50B986F-929E-4E8E-9D60-A09450A24D61}" srcOrd="0" destOrd="0" presId="urn:microsoft.com/office/officeart/2005/8/layout/chevron1"/>
    <dgm:cxn modelId="{5E6C0DCB-9867-48F0-A8F0-D84669C2FB5D}" type="presParOf" srcId="{AB60132E-FF7F-4472-AC52-6469582C7296}" destId="{782C749B-879B-4D7E-BEB4-3C3AAAB2BCBA}" srcOrd="1" destOrd="0" presId="urn:microsoft.com/office/officeart/2005/8/layout/chevron1"/>
    <dgm:cxn modelId="{05970DEE-9CEB-45EA-9F5C-2DD5945F00EC}" type="presParOf" srcId="{6F79CC7C-A16F-4917-B36F-724FB0085A49}" destId="{77F29CEE-B04D-43F1-ABDD-F3F4BAB222C7}" srcOrd="5" destOrd="0" presId="urn:microsoft.com/office/officeart/2005/8/layout/chevron1"/>
    <dgm:cxn modelId="{5D380682-03FA-42C6-AA6C-CB88AAB5C650}" type="presParOf" srcId="{6F79CC7C-A16F-4917-B36F-724FB0085A49}" destId="{75BE5C23-D8E6-48DA-BE5C-9ABAE139203D}" srcOrd="6" destOrd="0" presId="urn:microsoft.com/office/officeart/2005/8/layout/chevron1"/>
    <dgm:cxn modelId="{6859FA0B-AA45-43F3-8591-1BB8B34D38A2}" type="presParOf" srcId="{75BE5C23-D8E6-48DA-BE5C-9ABAE139203D}" destId="{1ADDA0BF-359A-4B27-AA69-BD86CC26BE61}" srcOrd="0" destOrd="0" presId="urn:microsoft.com/office/officeart/2005/8/layout/chevron1"/>
    <dgm:cxn modelId="{E500E5FB-E307-4095-8587-6E34452D9D7A}" type="presParOf" srcId="{75BE5C23-D8E6-48DA-BE5C-9ABAE139203D}" destId="{A3752350-1027-4594-9136-182F42E89F17}" srcOrd="1"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0457205-61D4-4394-BCA6-AF79BCE1F4B6}"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zh-CN" altLang="en-US"/>
        </a:p>
      </dgm:t>
    </dgm:pt>
    <dgm:pt modelId="{5717A9E2-75D8-4A1A-9AA6-74804E0FB7DD}">
      <dgm:prSet phldrT="[文本]" custT="1"/>
      <dgm:spPr>
        <a:solidFill>
          <a:srgbClr val="0089F0"/>
        </a:solidFill>
      </dgm:spPr>
      <dgm:t>
        <a:bodyPr/>
        <a:lstStyle/>
        <a:p>
          <a:r>
            <a:rPr lang="zh-CN" altLang="en-US" sz="1800" b="1" kern="1200" dirty="0">
              <a:solidFill>
                <a:prstClr val="white"/>
              </a:solidFill>
              <a:latin typeface="微软雅黑" panose="020B0503020204020204" pitchFamily="34" charset="-122"/>
              <a:ea typeface="微软雅黑" panose="020B0503020204020204" pitchFamily="34" charset="-122"/>
              <a:cs typeface="+mn-cs"/>
            </a:rPr>
            <a:t>用途多样性</a:t>
          </a:r>
        </a:p>
      </dgm:t>
    </dgm:pt>
    <dgm:pt modelId="{522AEE1A-44AD-4A92-973F-8D4045B7C03C}" type="parTrans" cxnId="{60EC47C6-D720-4041-9BFA-7DB1602EBD1E}">
      <dgm:prSet/>
      <dgm:spPr/>
      <dgm:t>
        <a:bodyPr/>
        <a:lstStyle/>
        <a:p>
          <a:endParaRPr lang="zh-CN" altLang="en-US"/>
        </a:p>
      </dgm:t>
    </dgm:pt>
    <dgm:pt modelId="{72E5ED77-AA3D-40F3-B8A1-019C197B0A5D}" type="sibTrans" cxnId="{60EC47C6-D720-4041-9BFA-7DB1602EBD1E}">
      <dgm:prSet/>
      <dgm:spPr/>
      <dgm:t>
        <a:bodyPr/>
        <a:lstStyle/>
        <a:p>
          <a:endParaRPr lang="zh-CN" altLang="en-US"/>
        </a:p>
      </dgm:t>
    </dgm:pt>
    <dgm:pt modelId="{13822185-DF00-421F-BC30-01098C9E81CA}">
      <dgm:prSet phldrT="[文本]" custT="1"/>
      <dgm:spPr/>
      <dgm:t>
        <a:bodyPr/>
        <a:lstStyle/>
        <a:p>
          <a:pPr marL="171450" lvl="1" indent="-171450" algn="l" defTabSz="800100">
            <a:lnSpc>
              <a:spcPct val="80000"/>
            </a:lnSpc>
            <a:spcBef>
              <a:spcPct val="0"/>
            </a:spcBef>
            <a:spcAft>
              <a:spcPct val="15000"/>
            </a:spcAft>
            <a:buChar char="•"/>
          </a:pPr>
          <a:r>
            <a:rPr lang="zh-CN" altLang="en-US" sz="1800" kern="1200" dirty="0">
              <a:solidFill>
                <a:prstClr val="black">
                  <a:lumMod val="75000"/>
                  <a:lumOff val="25000"/>
                </a:prstClr>
              </a:solidFill>
              <a:latin typeface="微软雅黑" panose="020B0503020204020204" pitchFamily="34" charset="-122"/>
              <a:ea typeface="微软雅黑" panose="020B0503020204020204" pitchFamily="34" charset="-122"/>
              <a:cs typeface="+mn-cs"/>
            </a:rPr>
            <a:t>土地利用选择一般顺序：商业、办公、居住、工业、耕地、牧场、牧地、森林、不毛荒地。</a:t>
          </a:r>
        </a:p>
      </dgm:t>
    </dgm:pt>
    <dgm:pt modelId="{A3208082-E732-41EA-A478-91D4FCBF33E7}" type="parTrans" cxnId="{4D1BEF83-D390-4602-B2CF-9F99D802544B}">
      <dgm:prSet/>
      <dgm:spPr/>
      <dgm:t>
        <a:bodyPr/>
        <a:lstStyle/>
        <a:p>
          <a:endParaRPr lang="zh-CN" altLang="en-US"/>
        </a:p>
      </dgm:t>
    </dgm:pt>
    <dgm:pt modelId="{665F1D33-D9A6-4A2C-9ABB-E35F9FE40F95}" type="sibTrans" cxnId="{4D1BEF83-D390-4602-B2CF-9F99D802544B}">
      <dgm:prSet/>
      <dgm:spPr/>
      <dgm:t>
        <a:bodyPr/>
        <a:lstStyle/>
        <a:p>
          <a:endParaRPr lang="zh-CN" altLang="en-US"/>
        </a:p>
      </dgm:t>
    </dgm:pt>
    <dgm:pt modelId="{D49E3078-3169-4568-96A7-6A7C6B46529D}">
      <dgm:prSet phldrT="[文本]" custT="1"/>
      <dgm:spPr>
        <a:solidFill>
          <a:srgbClr val="0089F0"/>
        </a:solidFill>
      </dgm:spPr>
      <dgm:t>
        <a:bodyPr/>
        <a:lstStyle/>
        <a:p>
          <a:pPr marL="0" lvl="0" indent="0" algn="ctr" defTabSz="800100">
            <a:lnSpc>
              <a:spcPct val="90000"/>
            </a:lnSpc>
            <a:spcBef>
              <a:spcPct val="0"/>
            </a:spcBef>
            <a:spcAft>
              <a:spcPct val="35000"/>
            </a:spcAft>
            <a:buNone/>
          </a:pPr>
          <a:r>
            <a:rPr lang="zh-CN" altLang="en-US" sz="1800" b="1" kern="1200" dirty="0">
              <a:solidFill>
                <a:prstClr val="white"/>
              </a:solidFill>
              <a:latin typeface="微软雅黑" panose="020B0503020204020204" pitchFamily="34" charset="-122"/>
              <a:ea typeface="微软雅黑" panose="020B0503020204020204" pitchFamily="34" charset="-122"/>
              <a:cs typeface="+mn-cs"/>
            </a:rPr>
            <a:t>价值高、大</a:t>
          </a:r>
        </a:p>
      </dgm:t>
    </dgm:pt>
    <dgm:pt modelId="{1060B2D3-D1BD-4641-BC44-6E34C3B12C97}" type="parTrans" cxnId="{7E1D9EB1-8F8E-4710-B114-C3E6578CFDF8}">
      <dgm:prSet/>
      <dgm:spPr/>
      <dgm:t>
        <a:bodyPr/>
        <a:lstStyle/>
        <a:p>
          <a:endParaRPr lang="zh-CN" altLang="en-US"/>
        </a:p>
      </dgm:t>
    </dgm:pt>
    <dgm:pt modelId="{8A694B70-FE43-4875-A73F-C8C58017954D}" type="sibTrans" cxnId="{7E1D9EB1-8F8E-4710-B114-C3E6578CFDF8}">
      <dgm:prSet/>
      <dgm:spPr/>
      <dgm:t>
        <a:bodyPr/>
        <a:lstStyle/>
        <a:p>
          <a:endParaRPr lang="zh-CN" altLang="en-US"/>
        </a:p>
      </dgm:t>
    </dgm:pt>
    <dgm:pt modelId="{9041DA92-A906-46E1-816C-F04FD5139FCE}">
      <dgm:prSet phldrT="[文本]" custT="1"/>
      <dgm:spPr/>
      <dgm:t>
        <a:bodyPr/>
        <a:lstStyle/>
        <a:p>
          <a:r>
            <a:rPr lang="zh-CN" altLang="en-US" sz="1800" kern="1200" dirty="0">
              <a:solidFill>
                <a:prstClr val="black">
                  <a:lumMod val="75000"/>
                  <a:lumOff val="25000"/>
                </a:prstClr>
              </a:solidFill>
              <a:latin typeface="微软雅黑" panose="020B0503020204020204" pitchFamily="34" charset="-122"/>
              <a:ea typeface="微软雅黑" panose="020B0503020204020204" pitchFamily="34" charset="-122"/>
              <a:cs typeface="+mn-cs"/>
            </a:rPr>
            <a:t>单位价值高、总体价值大。</a:t>
          </a:r>
        </a:p>
      </dgm:t>
    </dgm:pt>
    <dgm:pt modelId="{DBBA84AB-BE32-4026-98F7-EA4024D80441}" type="parTrans" cxnId="{B653404E-C1F2-4B7A-8FC3-42F7B7A4EDD7}">
      <dgm:prSet/>
      <dgm:spPr/>
      <dgm:t>
        <a:bodyPr/>
        <a:lstStyle/>
        <a:p>
          <a:endParaRPr lang="zh-CN" altLang="en-US"/>
        </a:p>
      </dgm:t>
    </dgm:pt>
    <dgm:pt modelId="{BDC5B6F3-6842-40C8-9098-3EE15B885ECD}" type="sibTrans" cxnId="{B653404E-C1F2-4B7A-8FC3-42F7B7A4EDD7}">
      <dgm:prSet/>
      <dgm:spPr/>
      <dgm:t>
        <a:bodyPr/>
        <a:lstStyle/>
        <a:p>
          <a:endParaRPr lang="zh-CN" altLang="en-US"/>
        </a:p>
      </dgm:t>
    </dgm:pt>
    <dgm:pt modelId="{ADCD6AED-C482-4419-BEAB-08ACE141CDB0}">
      <dgm:prSet phldrT="[文本]" custT="1"/>
      <dgm:spPr>
        <a:solidFill>
          <a:srgbClr val="0089F0"/>
        </a:solidFill>
      </dgm:spPr>
      <dgm:t>
        <a:bodyPr/>
        <a:lstStyle/>
        <a:p>
          <a:pPr marL="0" lvl="0" indent="0" algn="ctr" defTabSz="800100">
            <a:lnSpc>
              <a:spcPct val="90000"/>
            </a:lnSpc>
            <a:spcBef>
              <a:spcPct val="0"/>
            </a:spcBef>
            <a:spcAft>
              <a:spcPct val="35000"/>
            </a:spcAft>
            <a:buNone/>
          </a:pPr>
          <a:r>
            <a:rPr lang="zh-CN" altLang="en-US" sz="1800" b="1" kern="1200" dirty="0">
              <a:solidFill>
                <a:prstClr val="white"/>
              </a:solidFill>
              <a:latin typeface="微软雅黑" panose="020B0503020204020204" pitchFamily="34" charset="-122"/>
              <a:ea typeface="微软雅黑" panose="020B0503020204020204" pitchFamily="34" charset="-122"/>
              <a:cs typeface="+mn-cs"/>
            </a:rPr>
            <a:t>流动性差</a:t>
          </a:r>
        </a:p>
      </dgm:t>
    </dgm:pt>
    <dgm:pt modelId="{766757B8-F5C9-40E8-B211-2141D3634732}" type="parTrans" cxnId="{29A5DD4B-549E-4E3C-895D-C1375A452109}">
      <dgm:prSet/>
      <dgm:spPr/>
      <dgm:t>
        <a:bodyPr/>
        <a:lstStyle/>
        <a:p>
          <a:endParaRPr lang="zh-CN" altLang="en-US"/>
        </a:p>
      </dgm:t>
    </dgm:pt>
    <dgm:pt modelId="{108F1102-3A62-4A5B-BB1A-289DBE841F11}" type="sibTrans" cxnId="{29A5DD4B-549E-4E3C-895D-C1375A452109}">
      <dgm:prSet/>
      <dgm:spPr/>
      <dgm:t>
        <a:bodyPr/>
        <a:lstStyle/>
        <a:p>
          <a:endParaRPr lang="zh-CN" altLang="en-US"/>
        </a:p>
      </dgm:t>
    </dgm:pt>
    <dgm:pt modelId="{39AFE681-CBC4-483F-BADA-B4F00A74057C}">
      <dgm:prSet phldrT="[文本]" custT="1"/>
      <dgm:spPr/>
      <dgm:t>
        <a:bodyPr/>
        <a:lstStyle/>
        <a:p>
          <a:r>
            <a:rPr lang="zh-CN" altLang="en-US" sz="1800" kern="1200" dirty="0">
              <a:solidFill>
                <a:schemeClr val="tx1">
                  <a:lumMod val="75000"/>
                  <a:lumOff val="25000"/>
                </a:schemeClr>
              </a:solidFill>
              <a:latin typeface="微软雅黑" panose="020B0503020204020204" pitchFamily="34" charset="-122"/>
              <a:ea typeface="微软雅黑" panose="020B0503020204020204" pitchFamily="34" charset="-122"/>
              <a:cs typeface="+mn-cs"/>
            </a:rPr>
            <a:t>一旦需要买卖，要花费相当长时间寻找买者与讨价还价。</a:t>
          </a:r>
        </a:p>
      </dgm:t>
    </dgm:pt>
    <dgm:pt modelId="{A05BCA8E-9E77-4A30-ADBA-3846AE356A8E}" type="parTrans" cxnId="{3871C529-0DD7-497D-8601-6D0AC0B64AD1}">
      <dgm:prSet/>
      <dgm:spPr/>
      <dgm:t>
        <a:bodyPr/>
        <a:lstStyle/>
        <a:p>
          <a:endParaRPr lang="zh-CN" altLang="en-US"/>
        </a:p>
      </dgm:t>
    </dgm:pt>
    <dgm:pt modelId="{77B2D2BC-36C7-4D8A-B006-6CB591E643DC}" type="sibTrans" cxnId="{3871C529-0DD7-497D-8601-6D0AC0B64AD1}">
      <dgm:prSet/>
      <dgm:spPr/>
      <dgm:t>
        <a:bodyPr/>
        <a:lstStyle/>
        <a:p>
          <a:endParaRPr lang="zh-CN" altLang="en-US"/>
        </a:p>
      </dgm:t>
    </dgm:pt>
    <dgm:pt modelId="{55DD051C-1D27-4AD1-A915-B3C8DD49822E}">
      <dgm:prSet phldrT="[文本]" custT="1"/>
      <dgm:spPr/>
      <dgm:t>
        <a:bodyPr/>
        <a:lstStyle/>
        <a:p>
          <a:pPr marL="171450" lvl="1" indent="-171450" algn="l" defTabSz="800100">
            <a:lnSpc>
              <a:spcPct val="80000"/>
            </a:lnSpc>
            <a:spcBef>
              <a:spcPct val="0"/>
            </a:spcBef>
            <a:spcAft>
              <a:spcPct val="15000"/>
            </a:spcAft>
            <a:buChar char="•"/>
          </a:pPr>
          <a:r>
            <a:rPr lang="zh-CN" altLang="en-US" sz="1800" kern="1200" dirty="0">
              <a:solidFill>
                <a:prstClr val="black">
                  <a:lumMod val="75000"/>
                  <a:lumOff val="25000"/>
                </a:prstClr>
              </a:solidFill>
              <a:latin typeface="微软雅黑" panose="020B0503020204020204" pitchFamily="34" charset="-122"/>
              <a:ea typeface="微软雅黑" panose="020B0503020204020204" pitchFamily="34" charset="-122"/>
              <a:cs typeface="+mn-cs"/>
            </a:rPr>
            <a:t>空地具有用途多样性。</a:t>
          </a:r>
        </a:p>
      </dgm:t>
    </dgm:pt>
    <dgm:pt modelId="{85BAF1F3-A92F-4BD3-A4D2-8DEC76963DA0}" type="parTrans" cxnId="{0F8763D3-A569-4EA0-9203-9D3AFBC9BDD8}">
      <dgm:prSet/>
      <dgm:spPr/>
      <dgm:t>
        <a:bodyPr/>
        <a:lstStyle/>
        <a:p>
          <a:endParaRPr lang="zh-CN" altLang="en-US"/>
        </a:p>
      </dgm:t>
    </dgm:pt>
    <dgm:pt modelId="{C9F36E28-688A-4036-BB30-A03AC189E21C}" type="sibTrans" cxnId="{0F8763D3-A569-4EA0-9203-9D3AFBC9BDD8}">
      <dgm:prSet/>
      <dgm:spPr/>
      <dgm:t>
        <a:bodyPr/>
        <a:lstStyle/>
        <a:p>
          <a:endParaRPr lang="zh-CN" altLang="en-US"/>
        </a:p>
      </dgm:t>
    </dgm:pt>
    <dgm:pt modelId="{A5CA67DB-82D7-4B54-909D-8769A0CC1808}">
      <dgm:prSet phldrT="[文本]" custT="1"/>
      <dgm:spPr/>
      <dgm:t>
        <a:bodyPr/>
        <a:lstStyle/>
        <a:p>
          <a:r>
            <a:rPr lang="zh-CN" altLang="en-US" sz="1800" kern="1200" dirty="0">
              <a:solidFill>
                <a:schemeClr val="tx1">
                  <a:lumMod val="75000"/>
                  <a:lumOff val="25000"/>
                </a:schemeClr>
              </a:solidFill>
              <a:latin typeface="微软雅黑" panose="020B0503020204020204" pitchFamily="34" charset="-122"/>
              <a:ea typeface="微软雅黑" panose="020B0503020204020204" pitchFamily="34" charset="-122"/>
              <a:cs typeface="+mn-cs"/>
            </a:rPr>
            <a:t>快速变现，只能相对降价。</a:t>
          </a:r>
        </a:p>
      </dgm:t>
    </dgm:pt>
    <dgm:pt modelId="{B042A95A-3139-428A-8B7E-9664D987F7A3}" type="parTrans" cxnId="{AB31D48B-2AE8-4AE0-AB8A-A0D003B67E4E}">
      <dgm:prSet/>
      <dgm:spPr/>
      <dgm:t>
        <a:bodyPr/>
        <a:lstStyle/>
        <a:p>
          <a:endParaRPr lang="zh-CN" altLang="en-US"/>
        </a:p>
      </dgm:t>
    </dgm:pt>
    <dgm:pt modelId="{4F01F9DF-46DC-46F5-A79C-CF2DDA3541CD}" type="sibTrans" cxnId="{AB31D48B-2AE8-4AE0-AB8A-A0D003B67E4E}">
      <dgm:prSet/>
      <dgm:spPr/>
      <dgm:t>
        <a:bodyPr/>
        <a:lstStyle/>
        <a:p>
          <a:endParaRPr lang="zh-CN" altLang="en-US"/>
        </a:p>
      </dgm:t>
    </dgm:pt>
    <dgm:pt modelId="{FA83D71B-1772-4D7C-82E0-06F03C1730A2}">
      <dgm:prSet custT="1"/>
      <dgm:spPr>
        <a:solidFill>
          <a:srgbClr val="0089F0"/>
        </a:solidFill>
      </dgm:spPr>
      <dgm:t>
        <a:bodyPr/>
        <a:lstStyle/>
        <a:p>
          <a:r>
            <a:rPr lang="zh-CN" altLang="en-US" sz="1800" b="1" kern="1200" dirty="0">
              <a:solidFill>
                <a:prstClr val="white"/>
              </a:solidFill>
              <a:latin typeface="微软雅黑" panose="020B0503020204020204" pitchFamily="34" charset="-122"/>
              <a:ea typeface="微软雅黑" panose="020B0503020204020204" pitchFamily="34" charset="-122"/>
              <a:cs typeface="+mn-cs"/>
            </a:rPr>
            <a:t>保值增值性</a:t>
          </a:r>
        </a:p>
      </dgm:t>
    </dgm:pt>
    <dgm:pt modelId="{343CF3D5-A80E-4AF6-81B8-D5FF507A9B9B}" type="parTrans" cxnId="{91885006-B499-4E20-831D-8EAB472C7E0E}">
      <dgm:prSet/>
      <dgm:spPr/>
      <dgm:t>
        <a:bodyPr/>
        <a:lstStyle/>
        <a:p>
          <a:endParaRPr lang="zh-CN" altLang="en-US"/>
        </a:p>
      </dgm:t>
    </dgm:pt>
    <dgm:pt modelId="{49ED14A3-7C36-4C95-A35F-75E32FA1D9A2}" type="sibTrans" cxnId="{91885006-B499-4E20-831D-8EAB472C7E0E}">
      <dgm:prSet/>
      <dgm:spPr/>
      <dgm:t>
        <a:bodyPr/>
        <a:lstStyle/>
        <a:p>
          <a:endParaRPr lang="zh-CN" altLang="en-US"/>
        </a:p>
      </dgm:t>
    </dgm:pt>
    <dgm:pt modelId="{25D3BF7D-6D88-405B-822D-D0F14736379E}">
      <dgm:prSet custT="1"/>
      <dgm:spPr>
        <a:noFill/>
        <a:ln>
          <a:solidFill>
            <a:schemeClr val="accent1">
              <a:hueOff val="0"/>
              <a:satOff val="0"/>
              <a:lumOff val="0"/>
            </a:schemeClr>
          </a:solidFill>
        </a:ln>
      </dgm:spPr>
      <dgm:t>
        <a:bodyPr/>
        <a:lstStyle/>
        <a:p>
          <a:pPr>
            <a:lnSpc>
              <a:spcPct val="80000"/>
            </a:lnSpc>
          </a:pPr>
          <a:r>
            <a:rPr lang="zh-CN" altLang="en-US" sz="1800" kern="1200" dirty="0">
              <a:solidFill>
                <a:prstClr val="black">
                  <a:lumMod val="75000"/>
                  <a:lumOff val="25000"/>
                </a:prstClr>
              </a:solidFill>
              <a:latin typeface="微软雅黑" panose="020B0503020204020204" pitchFamily="34" charset="-122"/>
              <a:ea typeface="微软雅黑" panose="020B0503020204020204" pitchFamily="34" charset="-122"/>
              <a:cs typeface="+mn-cs"/>
            </a:rPr>
            <a:t>对建筑物进行维护保养、货币相对贬值、不动产具有稀缺性和涉及广泛性、外部投资正效应都会使房地产保值增值。</a:t>
          </a:r>
        </a:p>
      </dgm:t>
    </dgm:pt>
    <dgm:pt modelId="{706B8CE2-BD12-4B1C-B482-81AE70B4A57B}" type="parTrans" cxnId="{A464358D-2223-46F8-8E1D-D3A5A779CB94}">
      <dgm:prSet/>
      <dgm:spPr/>
      <dgm:t>
        <a:bodyPr/>
        <a:lstStyle/>
        <a:p>
          <a:endParaRPr lang="zh-CN" altLang="en-US"/>
        </a:p>
      </dgm:t>
    </dgm:pt>
    <dgm:pt modelId="{07F900E2-0D57-46D2-A3C4-A37615464157}" type="sibTrans" cxnId="{A464358D-2223-46F8-8E1D-D3A5A779CB94}">
      <dgm:prSet/>
      <dgm:spPr/>
      <dgm:t>
        <a:bodyPr/>
        <a:lstStyle/>
        <a:p>
          <a:endParaRPr lang="zh-CN" altLang="en-US"/>
        </a:p>
      </dgm:t>
    </dgm:pt>
    <dgm:pt modelId="{F464BAC9-EB5C-4C42-BA72-158452A8A5A0}">
      <dgm:prSet custT="1"/>
      <dgm:spPr>
        <a:noFill/>
        <a:ln>
          <a:solidFill>
            <a:schemeClr val="accent1">
              <a:hueOff val="0"/>
              <a:satOff val="0"/>
              <a:lumOff val="0"/>
            </a:schemeClr>
          </a:solidFill>
        </a:ln>
      </dgm:spPr>
      <dgm:t>
        <a:bodyPr/>
        <a:lstStyle/>
        <a:p>
          <a:pPr>
            <a:lnSpc>
              <a:spcPct val="80000"/>
            </a:lnSpc>
          </a:pPr>
          <a:r>
            <a:rPr lang="zh-CN" altLang="en-US" sz="1800" kern="1200" dirty="0">
              <a:solidFill>
                <a:prstClr val="black">
                  <a:lumMod val="75000"/>
                  <a:lumOff val="25000"/>
                </a:prstClr>
              </a:solidFill>
              <a:latin typeface="微软雅黑" panose="020B0503020204020204" pitchFamily="34" charset="-122"/>
              <a:ea typeface="微软雅黑" panose="020B0503020204020204" pitchFamily="34" charset="-122"/>
              <a:cs typeface="+mn-cs"/>
            </a:rPr>
            <a:t>在我国，法律限制了土地使用权年限，保值增值性是相对的。</a:t>
          </a:r>
        </a:p>
      </dgm:t>
    </dgm:pt>
    <dgm:pt modelId="{89674C8E-8893-44FA-917B-E764326A6C49}" type="parTrans" cxnId="{28DC6BB0-357B-44C5-B3A2-5D2A7D7CF6D9}">
      <dgm:prSet/>
      <dgm:spPr/>
      <dgm:t>
        <a:bodyPr/>
        <a:lstStyle/>
        <a:p>
          <a:endParaRPr lang="zh-CN" altLang="en-US"/>
        </a:p>
      </dgm:t>
    </dgm:pt>
    <dgm:pt modelId="{83C5F9B3-84F5-490F-85DF-627D39FF29A5}" type="sibTrans" cxnId="{28DC6BB0-357B-44C5-B3A2-5D2A7D7CF6D9}">
      <dgm:prSet/>
      <dgm:spPr/>
      <dgm:t>
        <a:bodyPr/>
        <a:lstStyle/>
        <a:p>
          <a:endParaRPr lang="zh-CN" altLang="en-US"/>
        </a:p>
      </dgm:t>
    </dgm:pt>
    <dgm:pt modelId="{0AE4792A-84EF-43F1-B1FB-DEBA32DC19C7}" type="pres">
      <dgm:prSet presAssocID="{70457205-61D4-4394-BCA6-AF79BCE1F4B6}" presName="linearFlow" presStyleCnt="0">
        <dgm:presLayoutVars>
          <dgm:dir/>
          <dgm:animLvl val="lvl"/>
          <dgm:resizeHandles val="exact"/>
        </dgm:presLayoutVars>
      </dgm:prSet>
      <dgm:spPr/>
    </dgm:pt>
    <dgm:pt modelId="{D40C6621-EC7D-4B10-92AF-BCE641495926}" type="pres">
      <dgm:prSet presAssocID="{5717A9E2-75D8-4A1A-9AA6-74804E0FB7DD}" presName="composite" presStyleCnt="0"/>
      <dgm:spPr/>
    </dgm:pt>
    <dgm:pt modelId="{135E9802-002C-4A7C-A084-513F8364F26E}" type="pres">
      <dgm:prSet presAssocID="{5717A9E2-75D8-4A1A-9AA6-74804E0FB7DD}" presName="parentText" presStyleLbl="alignNode1" presStyleIdx="0" presStyleCnt="4">
        <dgm:presLayoutVars>
          <dgm:chMax val="1"/>
          <dgm:bulletEnabled val="1"/>
        </dgm:presLayoutVars>
      </dgm:prSet>
      <dgm:spPr/>
    </dgm:pt>
    <dgm:pt modelId="{B10A8DF6-5D40-4BF1-A209-579E8801CF40}" type="pres">
      <dgm:prSet presAssocID="{5717A9E2-75D8-4A1A-9AA6-74804E0FB7DD}" presName="descendantText" presStyleLbl="alignAcc1" presStyleIdx="0" presStyleCnt="4" custLinFactNeighborX="5358" custLinFactNeighborY="-457">
        <dgm:presLayoutVars>
          <dgm:bulletEnabled val="1"/>
        </dgm:presLayoutVars>
      </dgm:prSet>
      <dgm:spPr/>
    </dgm:pt>
    <dgm:pt modelId="{A21518DC-76C3-40F6-8473-C6A9A1FE7879}" type="pres">
      <dgm:prSet presAssocID="{72E5ED77-AA3D-40F3-B8A1-019C197B0A5D}" presName="sp" presStyleCnt="0"/>
      <dgm:spPr/>
    </dgm:pt>
    <dgm:pt modelId="{40F3745B-B651-4F28-BC17-478CE8055D99}" type="pres">
      <dgm:prSet presAssocID="{D49E3078-3169-4568-96A7-6A7C6B46529D}" presName="composite" presStyleCnt="0"/>
      <dgm:spPr/>
    </dgm:pt>
    <dgm:pt modelId="{2F29B2CF-82FE-41EB-8F8A-35DC7908F6DF}" type="pres">
      <dgm:prSet presAssocID="{D49E3078-3169-4568-96A7-6A7C6B46529D}" presName="parentText" presStyleLbl="alignNode1" presStyleIdx="1" presStyleCnt="4">
        <dgm:presLayoutVars>
          <dgm:chMax val="1"/>
          <dgm:bulletEnabled val="1"/>
        </dgm:presLayoutVars>
      </dgm:prSet>
      <dgm:spPr/>
    </dgm:pt>
    <dgm:pt modelId="{6072EDEC-25F8-49A0-A252-E97AC17CE920}" type="pres">
      <dgm:prSet presAssocID="{D49E3078-3169-4568-96A7-6A7C6B46529D}" presName="descendantText" presStyleLbl="alignAcc1" presStyleIdx="1" presStyleCnt="4">
        <dgm:presLayoutVars>
          <dgm:bulletEnabled val="1"/>
        </dgm:presLayoutVars>
      </dgm:prSet>
      <dgm:spPr/>
    </dgm:pt>
    <dgm:pt modelId="{0E9C0F98-4F5C-45ED-A6D7-9AFB604BB09E}" type="pres">
      <dgm:prSet presAssocID="{8A694B70-FE43-4875-A73F-C8C58017954D}" presName="sp" presStyleCnt="0"/>
      <dgm:spPr/>
    </dgm:pt>
    <dgm:pt modelId="{CBB8EC8A-4B06-4B06-AFF8-5EE4B4E75110}" type="pres">
      <dgm:prSet presAssocID="{ADCD6AED-C482-4419-BEAB-08ACE141CDB0}" presName="composite" presStyleCnt="0"/>
      <dgm:spPr/>
    </dgm:pt>
    <dgm:pt modelId="{94EC8EF5-2413-4B2B-BE85-4B805A9CBC46}" type="pres">
      <dgm:prSet presAssocID="{ADCD6AED-C482-4419-BEAB-08ACE141CDB0}" presName="parentText" presStyleLbl="alignNode1" presStyleIdx="2" presStyleCnt="4" custLinFactNeighborX="-449" custLinFactNeighborY="6969">
        <dgm:presLayoutVars>
          <dgm:chMax val="1"/>
          <dgm:bulletEnabled val="1"/>
        </dgm:presLayoutVars>
      </dgm:prSet>
      <dgm:spPr/>
    </dgm:pt>
    <dgm:pt modelId="{81FAAFA3-CC09-4C57-86D6-854A0C58FAB3}" type="pres">
      <dgm:prSet presAssocID="{ADCD6AED-C482-4419-BEAB-08ACE141CDB0}" presName="descendantText" presStyleLbl="alignAcc1" presStyleIdx="2" presStyleCnt="4">
        <dgm:presLayoutVars>
          <dgm:bulletEnabled val="1"/>
        </dgm:presLayoutVars>
      </dgm:prSet>
      <dgm:spPr/>
    </dgm:pt>
    <dgm:pt modelId="{F1F305CA-FD25-4362-AB59-6960596DC736}" type="pres">
      <dgm:prSet presAssocID="{108F1102-3A62-4A5B-BB1A-289DBE841F11}" presName="sp" presStyleCnt="0"/>
      <dgm:spPr/>
    </dgm:pt>
    <dgm:pt modelId="{32E02B80-4251-4DD5-9FE8-A9BA8F73D785}" type="pres">
      <dgm:prSet presAssocID="{FA83D71B-1772-4D7C-82E0-06F03C1730A2}" presName="composite" presStyleCnt="0"/>
      <dgm:spPr/>
    </dgm:pt>
    <dgm:pt modelId="{FBF1DB59-FB1C-4631-B7F2-FB7DDCE36E96}" type="pres">
      <dgm:prSet presAssocID="{FA83D71B-1772-4D7C-82E0-06F03C1730A2}" presName="parentText" presStyleLbl="alignNode1" presStyleIdx="3" presStyleCnt="4">
        <dgm:presLayoutVars>
          <dgm:chMax val="1"/>
          <dgm:bulletEnabled val="1"/>
        </dgm:presLayoutVars>
      </dgm:prSet>
      <dgm:spPr/>
    </dgm:pt>
    <dgm:pt modelId="{447AD506-0CBF-4C6C-AB5A-8C7685EC5586}" type="pres">
      <dgm:prSet presAssocID="{FA83D71B-1772-4D7C-82E0-06F03C1730A2}" presName="descendantText" presStyleLbl="alignAcc1" presStyleIdx="3" presStyleCnt="4">
        <dgm:presLayoutVars>
          <dgm:bulletEnabled val="1"/>
        </dgm:presLayoutVars>
      </dgm:prSet>
      <dgm:spPr/>
    </dgm:pt>
  </dgm:ptLst>
  <dgm:cxnLst>
    <dgm:cxn modelId="{7E1D9EB1-8F8E-4710-B114-C3E6578CFDF8}" srcId="{70457205-61D4-4394-BCA6-AF79BCE1F4B6}" destId="{D49E3078-3169-4568-96A7-6A7C6B46529D}" srcOrd="1" destOrd="0" parTransId="{1060B2D3-D1BD-4641-BC44-6E34C3B12C97}" sibTransId="{8A694B70-FE43-4875-A73F-C8C58017954D}"/>
    <dgm:cxn modelId="{0F8763D3-A569-4EA0-9203-9D3AFBC9BDD8}" srcId="{5717A9E2-75D8-4A1A-9AA6-74804E0FB7DD}" destId="{55DD051C-1D27-4AD1-A915-B3C8DD49822E}" srcOrd="0" destOrd="0" parTransId="{85BAF1F3-A92F-4BD3-A4D2-8DEC76963DA0}" sibTransId="{C9F36E28-688A-4036-BB30-A03AC189E21C}"/>
    <dgm:cxn modelId="{91885006-B499-4E20-831D-8EAB472C7E0E}" srcId="{70457205-61D4-4394-BCA6-AF79BCE1F4B6}" destId="{FA83D71B-1772-4D7C-82E0-06F03C1730A2}" srcOrd="3" destOrd="0" parTransId="{343CF3D5-A80E-4AF6-81B8-D5FF507A9B9B}" sibTransId="{49ED14A3-7C36-4C95-A35F-75E32FA1D9A2}"/>
    <dgm:cxn modelId="{AB31D48B-2AE8-4AE0-AB8A-A0D003B67E4E}" srcId="{ADCD6AED-C482-4419-BEAB-08ACE141CDB0}" destId="{A5CA67DB-82D7-4B54-909D-8769A0CC1808}" srcOrd="1" destOrd="0" parTransId="{B042A95A-3139-428A-8B7E-9664D987F7A3}" sibTransId="{4F01F9DF-46DC-46F5-A79C-CF2DDA3541CD}"/>
    <dgm:cxn modelId="{4D1BEF83-D390-4602-B2CF-9F99D802544B}" srcId="{5717A9E2-75D8-4A1A-9AA6-74804E0FB7DD}" destId="{13822185-DF00-421F-BC30-01098C9E81CA}" srcOrd="1" destOrd="0" parTransId="{A3208082-E732-41EA-A478-91D4FCBF33E7}" sibTransId="{665F1D33-D9A6-4A2C-9ABB-E35F9FE40F95}"/>
    <dgm:cxn modelId="{28DC6BB0-357B-44C5-B3A2-5D2A7D7CF6D9}" srcId="{FA83D71B-1772-4D7C-82E0-06F03C1730A2}" destId="{F464BAC9-EB5C-4C42-BA72-158452A8A5A0}" srcOrd="1" destOrd="0" parTransId="{89674C8E-8893-44FA-917B-E764326A6C49}" sibTransId="{83C5F9B3-84F5-490F-85DF-627D39FF29A5}"/>
    <dgm:cxn modelId="{77CFE0EB-C5EC-4C42-813B-231B0C47113C}" type="presOf" srcId="{F464BAC9-EB5C-4C42-BA72-158452A8A5A0}" destId="{447AD506-0CBF-4C6C-AB5A-8C7685EC5586}" srcOrd="0" destOrd="1" presId="urn:microsoft.com/office/officeart/2005/8/layout/chevron2"/>
    <dgm:cxn modelId="{FC84FE9A-1D91-414A-9AF9-2C3DE3CD1747}" type="presOf" srcId="{5717A9E2-75D8-4A1A-9AA6-74804E0FB7DD}" destId="{135E9802-002C-4A7C-A084-513F8364F26E}" srcOrd="0" destOrd="0" presId="urn:microsoft.com/office/officeart/2005/8/layout/chevron2"/>
    <dgm:cxn modelId="{29A5DD4B-549E-4E3C-895D-C1375A452109}" srcId="{70457205-61D4-4394-BCA6-AF79BCE1F4B6}" destId="{ADCD6AED-C482-4419-BEAB-08ACE141CDB0}" srcOrd="2" destOrd="0" parTransId="{766757B8-F5C9-40E8-B211-2141D3634732}" sibTransId="{108F1102-3A62-4A5B-BB1A-289DBE841F11}"/>
    <dgm:cxn modelId="{AC1DEBEE-933A-4619-B8FA-91C976C92E7E}" type="presOf" srcId="{ADCD6AED-C482-4419-BEAB-08ACE141CDB0}" destId="{94EC8EF5-2413-4B2B-BE85-4B805A9CBC46}" srcOrd="0" destOrd="0" presId="urn:microsoft.com/office/officeart/2005/8/layout/chevron2"/>
    <dgm:cxn modelId="{60EC47C6-D720-4041-9BFA-7DB1602EBD1E}" srcId="{70457205-61D4-4394-BCA6-AF79BCE1F4B6}" destId="{5717A9E2-75D8-4A1A-9AA6-74804E0FB7DD}" srcOrd="0" destOrd="0" parTransId="{522AEE1A-44AD-4A92-973F-8D4045B7C03C}" sibTransId="{72E5ED77-AA3D-40F3-B8A1-019C197B0A5D}"/>
    <dgm:cxn modelId="{DDE41894-5DB2-4EB6-B354-5B1A1E8D691B}" type="presOf" srcId="{25D3BF7D-6D88-405B-822D-D0F14736379E}" destId="{447AD506-0CBF-4C6C-AB5A-8C7685EC5586}" srcOrd="0" destOrd="0" presId="urn:microsoft.com/office/officeart/2005/8/layout/chevron2"/>
    <dgm:cxn modelId="{7E63C882-70ED-474C-91AC-F64F1095F398}" type="presOf" srcId="{D49E3078-3169-4568-96A7-6A7C6B46529D}" destId="{2F29B2CF-82FE-41EB-8F8A-35DC7908F6DF}" srcOrd="0" destOrd="0" presId="urn:microsoft.com/office/officeart/2005/8/layout/chevron2"/>
    <dgm:cxn modelId="{38A344FF-338E-460B-B67B-4ECFE0C4BEB6}" type="presOf" srcId="{A5CA67DB-82D7-4B54-909D-8769A0CC1808}" destId="{81FAAFA3-CC09-4C57-86D6-854A0C58FAB3}" srcOrd="0" destOrd="1" presId="urn:microsoft.com/office/officeart/2005/8/layout/chevron2"/>
    <dgm:cxn modelId="{F23A4A9C-EDF6-4C6F-B410-19FD590FC9A5}" type="presOf" srcId="{13822185-DF00-421F-BC30-01098C9E81CA}" destId="{B10A8DF6-5D40-4BF1-A209-579E8801CF40}" srcOrd="0" destOrd="1" presId="urn:microsoft.com/office/officeart/2005/8/layout/chevron2"/>
    <dgm:cxn modelId="{A464358D-2223-46F8-8E1D-D3A5A779CB94}" srcId="{FA83D71B-1772-4D7C-82E0-06F03C1730A2}" destId="{25D3BF7D-6D88-405B-822D-D0F14736379E}" srcOrd="0" destOrd="0" parTransId="{706B8CE2-BD12-4B1C-B482-81AE70B4A57B}" sibTransId="{07F900E2-0D57-46D2-A3C4-A37615464157}"/>
    <dgm:cxn modelId="{594EE570-0BA6-4CB7-A91D-686BF003B760}" type="presOf" srcId="{39AFE681-CBC4-483F-BADA-B4F00A74057C}" destId="{81FAAFA3-CC09-4C57-86D6-854A0C58FAB3}" srcOrd="0" destOrd="0" presId="urn:microsoft.com/office/officeart/2005/8/layout/chevron2"/>
    <dgm:cxn modelId="{51E06397-DC50-4C3C-9847-7FA212935C7A}" type="presOf" srcId="{9041DA92-A906-46E1-816C-F04FD5139FCE}" destId="{6072EDEC-25F8-49A0-A252-E97AC17CE920}" srcOrd="0" destOrd="0" presId="urn:microsoft.com/office/officeart/2005/8/layout/chevron2"/>
    <dgm:cxn modelId="{B653404E-C1F2-4B7A-8FC3-42F7B7A4EDD7}" srcId="{D49E3078-3169-4568-96A7-6A7C6B46529D}" destId="{9041DA92-A906-46E1-816C-F04FD5139FCE}" srcOrd="0" destOrd="0" parTransId="{DBBA84AB-BE32-4026-98F7-EA4024D80441}" sibTransId="{BDC5B6F3-6842-40C8-9098-3EE15B885ECD}"/>
    <dgm:cxn modelId="{894CC30A-B28C-4647-A64C-75F03F31CAC7}" type="presOf" srcId="{55DD051C-1D27-4AD1-A915-B3C8DD49822E}" destId="{B10A8DF6-5D40-4BF1-A209-579E8801CF40}" srcOrd="0" destOrd="0" presId="urn:microsoft.com/office/officeart/2005/8/layout/chevron2"/>
    <dgm:cxn modelId="{64E44C74-1D1E-4BEF-B718-5C292748EC53}" type="presOf" srcId="{FA83D71B-1772-4D7C-82E0-06F03C1730A2}" destId="{FBF1DB59-FB1C-4631-B7F2-FB7DDCE36E96}" srcOrd="0" destOrd="0" presId="urn:microsoft.com/office/officeart/2005/8/layout/chevron2"/>
    <dgm:cxn modelId="{3871C529-0DD7-497D-8601-6D0AC0B64AD1}" srcId="{ADCD6AED-C482-4419-BEAB-08ACE141CDB0}" destId="{39AFE681-CBC4-483F-BADA-B4F00A74057C}" srcOrd="0" destOrd="0" parTransId="{A05BCA8E-9E77-4A30-ADBA-3846AE356A8E}" sibTransId="{77B2D2BC-36C7-4D8A-B006-6CB591E643DC}"/>
    <dgm:cxn modelId="{A337122C-0D2C-4042-84D4-447E8F1409BF}" type="presOf" srcId="{70457205-61D4-4394-BCA6-AF79BCE1F4B6}" destId="{0AE4792A-84EF-43F1-B1FB-DEBA32DC19C7}" srcOrd="0" destOrd="0" presId="urn:microsoft.com/office/officeart/2005/8/layout/chevron2"/>
    <dgm:cxn modelId="{24AB12B9-0CAF-4642-9471-6CD83BCA60D0}" type="presParOf" srcId="{0AE4792A-84EF-43F1-B1FB-DEBA32DC19C7}" destId="{D40C6621-EC7D-4B10-92AF-BCE641495926}" srcOrd="0" destOrd="0" presId="urn:microsoft.com/office/officeart/2005/8/layout/chevron2"/>
    <dgm:cxn modelId="{08B4E634-5D04-44DA-A83F-F4FC92DD4483}" type="presParOf" srcId="{D40C6621-EC7D-4B10-92AF-BCE641495926}" destId="{135E9802-002C-4A7C-A084-513F8364F26E}" srcOrd="0" destOrd="0" presId="urn:microsoft.com/office/officeart/2005/8/layout/chevron2"/>
    <dgm:cxn modelId="{1F14CD9D-3D94-4C14-99AE-71371474390B}" type="presParOf" srcId="{D40C6621-EC7D-4B10-92AF-BCE641495926}" destId="{B10A8DF6-5D40-4BF1-A209-579E8801CF40}" srcOrd="1" destOrd="0" presId="urn:microsoft.com/office/officeart/2005/8/layout/chevron2"/>
    <dgm:cxn modelId="{FEA908A4-0F35-4A9C-BC6B-2A5FC7F5F2A4}" type="presParOf" srcId="{0AE4792A-84EF-43F1-B1FB-DEBA32DC19C7}" destId="{A21518DC-76C3-40F6-8473-C6A9A1FE7879}" srcOrd="1" destOrd="0" presId="urn:microsoft.com/office/officeart/2005/8/layout/chevron2"/>
    <dgm:cxn modelId="{604E3F5C-734A-40FF-96DF-84D459345FDF}" type="presParOf" srcId="{0AE4792A-84EF-43F1-B1FB-DEBA32DC19C7}" destId="{40F3745B-B651-4F28-BC17-478CE8055D99}" srcOrd="2" destOrd="0" presId="urn:microsoft.com/office/officeart/2005/8/layout/chevron2"/>
    <dgm:cxn modelId="{4DC164A3-54D0-4515-AC41-DB4EFF266A71}" type="presParOf" srcId="{40F3745B-B651-4F28-BC17-478CE8055D99}" destId="{2F29B2CF-82FE-41EB-8F8A-35DC7908F6DF}" srcOrd="0" destOrd="0" presId="urn:microsoft.com/office/officeart/2005/8/layout/chevron2"/>
    <dgm:cxn modelId="{08270731-B779-44F8-8BF3-37BC1E1ED46C}" type="presParOf" srcId="{40F3745B-B651-4F28-BC17-478CE8055D99}" destId="{6072EDEC-25F8-49A0-A252-E97AC17CE920}" srcOrd="1" destOrd="0" presId="urn:microsoft.com/office/officeart/2005/8/layout/chevron2"/>
    <dgm:cxn modelId="{25225513-E0E8-417B-9AC5-A655CDB95F81}" type="presParOf" srcId="{0AE4792A-84EF-43F1-B1FB-DEBA32DC19C7}" destId="{0E9C0F98-4F5C-45ED-A6D7-9AFB604BB09E}" srcOrd="3" destOrd="0" presId="urn:microsoft.com/office/officeart/2005/8/layout/chevron2"/>
    <dgm:cxn modelId="{4E3C6C3F-32C8-4DC0-969D-BB65F5363BF9}" type="presParOf" srcId="{0AE4792A-84EF-43F1-B1FB-DEBA32DC19C7}" destId="{CBB8EC8A-4B06-4B06-AFF8-5EE4B4E75110}" srcOrd="4" destOrd="0" presId="urn:microsoft.com/office/officeart/2005/8/layout/chevron2"/>
    <dgm:cxn modelId="{4B580983-A132-421E-9161-822EB2F57000}" type="presParOf" srcId="{CBB8EC8A-4B06-4B06-AFF8-5EE4B4E75110}" destId="{94EC8EF5-2413-4B2B-BE85-4B805A9CBC46}" srcOrd="0" destOrd="0" presId="urn:microsoft.com/office/officeart/2005/8/layout/chevron2"/>
    <dgm:cxn modelId="{D8356E34-2044-42DF-A0AF-9653813D960E}" type="presParOf" srcId="{CBB8EC8A-4B06-4B06-AFF8-5EE4B4E75110}" destId="{81FAAFA3-CC09-4C57-86D6-854A0C58FAB3}" srcOrd="1" destOrd="0" presId="urn:microsoft.com/office/officeart/2005/8/layout/chevron2"/>
    <dgm:cxn modelId="{97397EDF-C0D2-4D22-BD5A-E83CC0C1AC98}" type="presParOf" srcId="{0AE4792A-84EF-43F1-B1FB-DEBA32DC19C7}" destId="{F1F305CA-FD25-4362-AB59-6960596DC736}" srcOrd="5" destOrd="0" presId="urn:microsoft.com/office/officeart/2005/8/layout/chevron2"/>
    <dgm:cxn modelId="{6C605BF7-67F5-43D2-95CB-F3E1AE26D28F}" type="presParOf" srcId="{0AE4792A-84EF-43F1-B1FB-DEBA32DC19C7}" destId="{32E02B80-4251-4DD5-9FE8-A9BA8F73D785}" srcOrd="6" destOrd="0" presId="urn:microsoft.com/office/officeart/2005/8/layout/chevron2"/>
    <dgm:cxn modelId="{31DC111F-F729-4CC8-89B7-520F90850B35}" type="presParOf" srcId="{32E02B80-4251-4DD5-9FE8-A9BA8F73D785}" destId="{FBF1DB59-FB1C-4631-B7F2-FB7DDCE36E96}" srcOrd="0" destOrd="0" presId="urn:microsoft.com/office/officeart/2005/8/layout/chevron2"/>
    <dgm:cxn modelId="{3C1E178C-8B71-4FD1-8510-3DB698A5881D}" type="presParOf" srcId="{32E02B80-4251-4DD5-9FE8-A9BA8F73D785}" destId="{447AD506-0CBF-4C6C-AB5A-8C7685EC5586}"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0457205-61D4-4394-BCA6-AF79BCE1F4B6}" type="doc">
      <dgm:prSet loTypeId="urn:microsoft.com/office/officeart/2005/8/layout/process3" loCatId="process" qsTypeId="urn:microsoft.com/office/officeart/2005/8/quickstyle/simple1" qsCatId="simple" csTypeId="urn:microsoft.com/office/officeart/2005/8/colors/accent1_2" csCatId="accent1" phldr="1"/>
      <dgm:spPr/>
      <dgm:t>
        <a:bodyPr/>
        <a:lstStyle/>
        <a:p>
          <a:endParaRPr lang="zh-CN" altLang="en-US"/>
        </a:p>
      </dgm:t>
    </dgm:pt>
    <dgm:pt modelId="{5717A9E2-75D8-4A1A-9AA6-74804E0FB7DD}">
      <dgm:prSet phldrT="[文本]" custT="1"/>
      <dgm:spPr>
        <a:solidFill>
          <a:srgbClr val="0089F0"/>
        </a:solidFill>
      </dgm:spPr>
      <dgm:t>
        <a:bodyPr/>
        <a:lstStyle/>
        <a:p>
          <a:r>
            <a:rPr lang="zh-CN" altLang="en-US" sz="2000" b="1" kern="1200" dirty="0">
              <a:solidFill>
                <a:prstClr val="white"/>
              </a:solidFill>
              <a:latin typeface="微软雅黑" panose="020B0503020204020204" pitchFamily="34" charset="-122"/>
              <a:ea typeface="微软雅黑" panose="020B0503020204020204" pitchFamily="34" charset="-122"/>
              <a:cs typeface="+mn-cs"/>
            </a:rPr>
            <a:t>公平性、福利性和社会保障性</a:t>
          </a:r>
        </a:p>
      </dgm:t>
    </dgm:pt>
    <dgm:pt modelId="{522AEE1A-44AD-4A92-973F-8D4045B7C03C}" type="parTrans" cxnId="{60EC47C6-D720-4041-9BFA-7DB1602EBD1E}">
      <dgm:prSet/>
      <dgm:spPr/>
      <dgm:t>
        <a:bodyPr/>
        <a:lstStyle/>
        <a:p>
          <a:endParaRPr lang="zh-CN" altLang="en-US"/>
        </a:p>
      </dgm:t>
    </dgm:pt>
    <dgm:pt modelId="{72E5ED77-AA3D-40F3-B8A1-019C197B0A5D}" type="sibTrans" cxnId="{60EC47C6-D720-4041-9BFA-7DB1602EBD1E}">
      <dgm:prSet/>
      <dgm:spPr/>
      <dgm:t>
        <a:bodyPr/>
        <a:lstStyle/>
        <a:p>
          <a:endParaRPr lang="zh-CN" altLang="en-US"/>
        </a:p>
      </dgm:t>
    </dgm:pt>
    <dgm:pt modelId="{13822185-DF00-421F-BC30-01098C9E81CA}">
      <dgm:prSet phldrT="[文本]" custT="1"/>
      <dgm:spPr/>
      <dgm:t>
        <a:bodyPr/>
        <a:lstStyle/>
        <a:p>
          <a:pPr marL="171450" lvl="1" indent="-171450" algn="l" defTabSz="800100">
            <a:lnSpc>
              <a:spcPct val="80000"/>
            </a:lnSpc>
            <a:spcBef>
              <a:spcPct val="0"/>
            </a:spcBef>
            <a:spcAft>
              <a:spcPct val="15000"/>
            </a:spcAft>
            <a:buChar char="•"/>
          </a:pPr>
          <a:r>
            <a:rPr lang="zh-CN" altLang="en-US" sz="1800" kern="1200" dirty="0">
              <a:solidFill>
                <a:prstClr val="black">
                  <a:lumMod val="75000"/>
                  <a:lumOff val="25000"/>
                </a:prstClr>
              </a:solidFill>
              <a:latin typeface="微软雅黑" panose="020B0503020204020204" pitchFamily="34" charset="-122"/>
              <a:ea typeface="微软雅黑" panose="020B0503020204020204" pitchFamily="34" charset="-122"/>
              <a:cs typeface="+mn-cs"/>
            </a:rPr>
            <a:t>对于低收入者，通过社会保障体系实现住房需求，其住房具有社会保障性质。</a:t>
          </a:r>
        </a:p>
      </dgm:t>
    </dgm:pt>
    <dgm:pt modelId="{A3208082-E732-41EA-A478-91D4FCBF33E7}" type="parTrans" cxnId="{4D1BEF83-D390-4602-B2CF-9F99D802544B}">
      <dgm:prSet/>
      <dgm:spPr/>
      <dgm:t>
        <a:bodyPr/>
        <a:lstStyle/>
        <a:p>
          <a:endParaRPr lang="zh-CN" altLang="en-US"/>
        </a:p>
      </dgm:t>
    </dgm:pt>
    <dgm:pt modelId="{665F1D33-D9A6-4A2C-9ABB-E35F9FE40F95}" type="sibTrans" cxnId="{4D1BEF83-D390-4602-B2CF-9F99D802544B}">
      <dgm:prSet/>
      <dgm:spPr/>
      <dgm:t>
        <a:bodyPr/>
        <a:lstStyle/>
        <a:p>
          <a:endParaRPr lang="zh-CN" altLang="en-US"/>
        </a:p>
      </dgm:t>
    </dgm:pt>
    <dgm:pt modelId="{D49E3078-3169-4568-96A7-6A7C6B46529D}">
      <dgm:prSet phldrT="[文本]" custT="1"/>
      <dgm:spPr>
        <a:solidFill>
          <a:srgbClr val="0089F0"/>
        </a:solidFill>
      </dgm:spPr>
      <dgm:t>
        <a:bodyPr/>
        <a:lstStyle/>
        <a:p>
          <a:pPr marL="0" lvl="0" indent="0" algn="l" defTabSz="800100">
            <a:lnSpc>
              <a:spcPct val="90000"/>
            </a:lnSpc>
            <a:spcBef>
              <a:spcPct val="0"/>
            </a:spcBef>
            <a:spcAft>
              <a:spcPct val="35000"/>
            </a:spcAft>
            <a:buNone/>
          </a:pPr>
          <a:r>
            <a:rPr lang="zh-CN" altLang="en-US" sz="2000" b="1" kern="1200" dirty="0">
              <a:solidFill>
                <a:prstClr val="white"/>
              </a:solidFill>
              <a:latin typeface="微软雅黑" panose="020B0503020204020204" pitchFamily="34" charset="-122"/>
              <a:ea typeface="微软雅黑" panose="020B0503020204020204" pitchFamily="34" charset="-122"/>
              <a:cs typeface="+mn-cs"/>
            </a:rPr>
            <a:t>房地产与社会经济发展的协调性</a:t>
          </a:r>
        </a:p>
      </dgm:t>
    </dgm:pt>
    <dgm:pt modelId="{1060B2D3-D1BD-4641-BC44-6E34C3B12C97}" type="parTrans" cxnId="{7E1D9EB1-8F8E-4710-B114-C3E6578CFDF8}">
      <dgm:prSet/>
      <dgm:spPr/>
      <dgm:t>
        <a:bodyPr/>
        <a:lstStyle/>
        <a:p>
          <a:endParaRPr lang="zh-CN" altLang="en-US"/>
        </a:p>
      </dgm:t>
    </dgm:pt>
    <dgm:pt modelId="{8A694B70-FE43-4875-A73F-C8C58017954D}" type="sibTrans" cxnId="{7E1D9EB1-8F8E-4710-B114-C3E6578CFDF8}">
      <dgm:prSet/>
      <dgm:spPr/>
      <dgm:t>
        <a:bodyPr/>
        <a:lstStyle/>
        <a:p>
          <a:endParaRPr lang="zh-CN" altLang="en-US"/>
        </a:p>
      </dgm:t>
    </dgm:pt>
    <dgm:pt modelId="{9041DA92-A906-46E1-816C-F04FD5139FCE}">
      <dgm:prSet phldrT="[文本]" custT="1"/>
      <dgm:spPr/>
      <dgm:t>
        <a:bodyPr/>
        <a:lstStyle/>
        <a:p>
          <a:r>
            <a:rPr lang="zh-CN" altLang="en-US" sz="1800" kern="1200" dirty="0">
              <a:solidFill>
                <a:schemeClr val="tx1">
                  <a:lumMod val="75000"/>
                  <a:lumOff val="25000"/>
                </a:schemeClr>
              </a:solidFill>
              <a:latin typeface="微软雅黑" panose="020B0503020204020204" pitchFamily="34" charset="-122"/>
              <a:ea typeface="微软雅黑" panose="020B0503020204020204" pitchFamily="34" charset="-122"/>
              <a:cs typeface="+mn-cs"/>
            </a:rPr>
            <a:t>房地产在经济起飞时期具有先导性。</a:t>
          </a:r>
        </a:p>
      </dgm:t>
    </dgm:pt>
    <dgm:pt modelId="{DBBA84AB-BE32-4026-98F7-EA4024D80441}" type="parTrans" cxnId="{B653404E-C1F2-4B7A-8FC3-42F7B7A4EDD7}">
      <dgm:prSet/>
      <dgm:spPr/>
      <dgm:t>
        <a:bodyPr/>
        <a:lstStyle/>
        <a:p>
          <a:endParaRPr lang="zh-CN" altLang="en-US"/>
        </a:p>
      </dgm:t>
    </dgm:pt>
    <dgm:pt modelId="{BDC5B6F3-6842-40C8-9098-3EE15B885ECD}" type="sibTrans" cxnId="{B653404E-C1F2-4B7A-8FC3-42F7B7A4EDD7}">
      <dgm:prSet/>
      <dgm:spPr/>
      <dgm:t>
        <a:bodyPr/>
        <a:lstStyle/>
        <a:p>
          <a:endParaRPr lang="zh-CN" altLang="en-US"/>
        </a:p>
      </dgm:t>
    </dgm:pt>
    <dgm:pt modelId="{55DD051C-1D27-4AD1-A915-B3C8DD49822E}">
      <dgm:prSet phldrT="[文本]" custT="1"/>
      <dgm:spPr/>
      <dgm:t>
        <a:bodyPr/>
        <a:lstStyle/>
        <a:p>
          <a:pPr marL="171450" lvl="1" indent="-171450" algn="l" defTabSz="800100">
            <a:lnSpc>
              <a:spcPct val="80000"/>
            </a:lnSpc>
            <a:spcBef>
              <a:spcPct val="0"/>
            </a:spcBef>
            <a:spcAft>
              <a:spcPct val="15000"/>
            </a:spcAft>
            <a:buChar char="•"/>
          </a:pPr>
          <a:r>
            <a:rPr lang="zh-CN" altLang="en-US" sz="1800" kern="1200" dirty="0">
              <a:solidFill>
                <a:prstClr val="black">
                  <a:lumMod val="75000"/>
                  <a:lumOff val="25000"/>
                </a:prstClr>
              </a:solidFill>
              <a:latin typeface="微软雅黑" panose="020B0503020204020204" pitchFamily="34" charset="-122"/>
              <a:ea typeface="微软雅黑" panose="020B0503020204020204" pitchFamily="34" charset="-122"/>
              <a:cs typeface="+mn-cs"/>
            </a:rPr>
            <a:t>民生，保障人们居住的需要。</a:t>
          </a:r>
        </a:p>
      </dgm:t>
    </dgm:pt>
    <dgm:pt modelId="{85BAF1F3-A92F-4BD3-A4D2-8DEC76963DA0}" type="parTrans" cxnId="{0F8763D3-A569-4EA0-9203-9D3AFBC9BDD8}">
      <dgm:prSet/>
      <dgm:spPr/>
      <dgm:t>
        <a:bodyPr/>
        <a:lstStyle/>
        <a:p>
          <a:endParaRPr lang="zh-CN" altLang="en-US"/>
        </a:p>
      </dgm:t>
    </dgm:pt>
    <dgm:pt modelId="{C9F36E28-688A-4036-BB30-A03AC189E21C}" type="sibTrans" cxnId="{0F8763D3-A569-4EA0-9203-9D3AFBC9BDD8}">
      <dgm:prSet/>
      <dgm:spPr/>
      <dgm:t>
        <a:bodyPr/>
        <a:lstStyle/>
        <a:p>
          <a:endParaRPr lang="zh-CN" altLang="en-US"/>
        </a:p>
      </dgm:t>
    </dgm:pt>
    <dgm:pt modelId="{775828CE-9173-49DF-A411-5449A9C00E0B}">
      <dgm:prSet phldrT="[文本]" custT="1"/>
      <dgm:spPr/>
      <dgm:t>
        <a:bodyPr/>
        <a:lstStyle/>
        <a:p>
          <a:r>
            <a:rPr lang="zh-CN" altLang="en-US" sz="1800" kern="1200" dirty="0">
              <a:solidFill>
                <a:schemeClr val="tx1">
                  <a:lumMod val="75000"/>
                  <a:lumOff val="25000"/>
                </a:schemeClr>
              </a:solidFill>
              <a:latin typeface="微软雅黑" panose="020B0503020204020204" pitchFamily="34" charset="-122"/>
              <a:ea typeface="微软雅黑" panose="020B0503020204020204" pitchFamily="34" charset="-122"/>
              <a:cs typeface="+mn-cs"/>
            </a:rPr>
            <a:t>房地产与社会经济发展应保持协调。</a:t>
          </a:r>
        </a:p>
      </dgm:t>
    </dgm:pt>
    <dgm:pt modelId="{8658C899-FD98-41B3-948F-63F66F361118}" type="parTrans" cxnId="{1BCAD998-804F-4CA8-B5FD-930D40545609}">
      <dgm:prSet/>
      <dgm:spPr/>
      <dgm:t>
        <a:bodyPr/>
        <a:lstStyle/>
        <a:p>
          <a:endParaRPr lang="zh-CN" altLang="en-US"/>
        </a:p>
      </dgm:t>
    </dgm:pt>
    <dgm:pt modelId="{34338BB0-FD5F-4CD8-83C5-C78C59CC974D}" type="sibTrans" cxnId="{1BCAD998-804F-4CA8-B5FD-930D40545609}">
      <dgm:prSet/>
      <dgm:spPr/>
      <dgm:t>
        <a:bodyPr/>
        <a:lstStyle/>
        <a:p>
          <a:endParaRPr lang="zh-CN" altLang="en-US"/>
        </a:p>
      </dgm:t>
    </dgm:pt>
    <dgm:pt modelId="{39A8A141-8D44-4E8A-966B-4B2147E7298A}" type="pres">
      <dgm:prSet presAssocID="{70457205-61D4-4394-BCA6-AF79BCE1F4B6}" presName="linearFlow" presStyleCnt="0">
        <dgm:presLayoutVars>
          <dgm:dir/>
          <dgm:animLvl val="lvl"/>
          <dgm:resizeHandles val="exact"/>
        </dgm:presLayoutVars>
      </dgm:prSet>
      <dgm:spPr/>
    </dgm:pt>
    <dgm:pt modelId="{69C3EFB3-56BE-4C4A-9C45-08E488653EAE}" type="pres">
      <dgm:prSet presAssocID="{5717A9E2-75D8-4A1A-9AA6-74804E0FB7DD}" presName="composite" presStyleCnt="0"/>
      <dgm:spPr/>
    </dgm:pt>
    <dgm:pt modelId="{F3D8B140-8B7E-442F-AFD1-AD7FCAFAB5A8}" type="pres">
      <dgm:prSet presAssocID="{5717A9E2-75D8-4A1A-9AA6-74804E0FB7DD}" presName="parTx" presStyleLbl="node1" presStyleIdx="0" presStyleCnt="2">
        <dgm:presLayoutVars>
          <dgm:chMax val="0"/>
          <dgm:chPref val="0"/>
          <dgm:bulletEnabled val="1"/>
        </dgm:presLayoutVars>
      </dgm:prSet>
      <dgm:spPr/>
    </dgm:pt>
    <dgm:pt modelId="{E9B624D7-B274-4734-806D-40A6C2B895DC}" type="pres">
      <dgm:prSet presAssocID="{5717A9E2-75D8-4A1A-9AA6-74804E0FB7DD}" presName="parSh" presStyleLbl="node1" presStyleIdx="0" presStyleCnt="2"/>
      <dgm:spPr/>
    </dgm:pt>
    <dgm:pt modelId="{8B34C54A-380D-4C72-9F38-558F2D254914}" type="pres">
      <dgm:prSet presAssocID="{5717A9E2-75D8-4A1A-9AA6-74804E0FB7DD}" presName="desTx" presStyleLbl="fgAcc1" presStyleIdx="0" presStyleCnt="2">
        <dgm:presLayoutVars>
          <dgm:bulletEnabled val="1"/>
        </dgm:presLayoutVars>
      </dgm:prSet>
      <dgm:spPr/>
    </dgm:pt>
    <dgm:pt modelId="{37F918B7-4605-48FD-9D93-CBBE2B323742}" type="pres">
      <dgm:prSet presAssocID="{72E5ED77-AA3D-40F3-B8A1-019C197B0A5D}" presName="sibTrans" presStyleLbl="sibTrans2D1" presStyleIdx="0" presStyleCnt="1"/>
      <dgm:spPr/>
    </dgm:pt>
    <dgm:pt modelId="{6C5A4E26-FF5D-421B-BB25-6E1655A9B5BD}" type="pres">
      <dgm:prSet presAssocID="{72E5ED77-AA3D-40F3-B8A1-019C197B0A5D}" presName="connTx" presStyleLbl="sibTrans2D1" presStyleIdx="0" presStyleCnt="1"/>
      <dgm:spPr/>
    </dgm:pt>
    <dgm:pt modelId="{9AD8DDB6-9862-4DFE-A21D-4AFA8BDF1F2B}" type="pres">
      <dgm:prSet presAssocID="{D49E3078-3169-4568-96A7-6A7C6B46529D}" presName="composite" presStyleCnt="0"/>
      <dgm:spPr/>
    </dgm:pt>
    <dgm:pt modelId="{5E277763-CB2D-4B4F-B6F8-3987971E28CD}" type="pres">
      <dgm:prSet presAssocID="{D49E3078-3169-4568-96A7-6A7C6B46529D}" presName="parTx" presStyleLbl="node1" presStyleIdx="0" presStyleCnt="2">
        <dgm:presLayoutVars>
          <dgm:chMax val="0"/>
          <dgm:chPref val="0"/>
          <dgm:bulletEnabled val="1"/>
        </dgm:presLayoutVars>
      </dgm:prSet>
      <dgm:spPr/>
    </dgm:pt>
    <dgm:pt modelId="{3C1D8E6D-AFED-422A-934A-E4324905CE33}" type="pres">
      <dgm:prSet presAssocID="{D49E3078-3169-4568-96A7-6A7C6B46529D}" presName="parSh" presStyleLbl="node1" presStyleIdx="1" presStyleCnt="2"/>
      <dgm:spPr/>
    </dgm:pt>
    <dgm:pt modelId="{BCEE0E92-7017-423B-BBC2-9C77E336F250}" type="pres">
      <dgm:prSet presAssocID="{D49E3078-3169-4568-96A7-6A7C6B46529D}" presName="desTx" presStyleLbl="fgAcc1" presStyleIdx="1" presStyleCnt="2">
        <dgm:presLayoutVars>
          <dgm:bulletEnabled val="1"/>
        </dgm:presLayoutVars>
      </dgm:prSet>
      <dgm:spPr/>
    </dgm:pt>
  </dgm:ptLst>
  <dgm:cxnLst>
    <dgm:cxn modelId="{4D1BEF83-D390-4602-B2CF-9F99D802544B}" srcId="{5717A9E2-75D8-4A1A-9AA6-74804E0FB7DD}" destId="{13822185-DF00-421F-BC30-01098C9E81CA}" srcOrd="1" destOrd="0" parTransId="{A3208082-E732-41EA-A478-91D4FCBF33E7}" sibTransId="{665F1D33-D9A6-4A2C-9ABB-E35F9FE40F95}"/>
    <dgm:cxn modelId="{1722623A-B3C4-4D20-9024-399ACEB2A749}" type="presOf" srcId="{72E5ED77-AA3D-40F3-B8A1-019C197B0A5D}" destId="{37F918B7-4605-48FD-9D93-CBBE2B323742}" srcOrd="0" destOrd="0" presId="urn:microsoft.com/office/officeart/2005/8/layout/process3"/>
    <dgm:cxn modelId="{B653404E-C1F2-4B7A-8FC3-42F7B7A4EDD7}" srcId="{D49E3078-3169-4568-96A7-6A7C6B46529D}" destId="{9041DA92-A906-46E1-816C-F04FD5139FCE}" srcOrd="0" destOrd="0" parTransId="{DBBA84AB-BE32-4026-98F7-EA4024D80441}" sibTransId="{BDC5B6F3-6842-40C8-9098-3EE15B885ECD}"/>
    <dgm:cxn modelId="{0F8763D3-A569-4EA0-9203-9D3AFBC9BDD8}" srcId="{5717A9E2-75D8-4A1A-9AA6-74804E0FB7DD}" destId="{55DD051C-1D27-4AD1-A915-B3C8DD49822E}" srcOrd="0" destOrd="0" parTransId="{85BAF1F3-A92F-4BD3-A4D2-8DEC76963DA0}" sibTransId="{C9F36E28-688A-4036-BB30-A03AC189E21C}"/>
    <dgm:cxn modelId="{4AA01CE2-F500-4043-B673-FEAF19CE4DA3}" type="presOf" srcId="{5717A9E2-75D8-4A1A-9AA6-74804E0FB7DD}" destId="{F3D8B140-8B7E-442F-AFD1-AD7FCAFAB5A8}" srcOrd="0" destOrd="0" presId="urn:microsoft.com/office/officeart/2005/8/layout/process3"/>
    <dgm:cxn modelId="{B5F6D674-7578-46A1-BBF6-80ED387A1860}" type="presOf" srcId="{13822185-DF00-421F-BC30-01098C9E81CA}" destId="{8B34C54A-380D-4C72-9F38-558F2D254914}" srcOrd="0" destOrd="1" presId="urn:microsoft.com/office/officeart/2005/8/layout/process3"/>
    <dgm:cxn modelId="{BB97EA47-FFCF-41BC-B962-FCFB32E33992}" type="presOf" srcId="{5717A9E2-75D8-4A1A-9AA6-74804E0FB7DD}" destId="{E9B624D7-B274-4734-806D-40A6C2B895DC}" srcOrd="1" destOrd="0" presId="urn:microsoft.com/office/officeart/2005/8/layout/process3"/>
    <dgm:cxn modelId="{A658B951-D2F5-4B67-BB4B-76CD4EDD9F4B}" type="presOf" srcId="{72E5ED77-AA3D-40F3-B8A1-019C197B0A5D}" destId="{6C5A4E26-FF5D-421B-BB25-6E1655A9B5BD}" srcOrd="1" destOrd="0" presId="urn:microsoft.com/office/officeart/2005/8/layout/process3"/>
    <dgm:cxn modelId="{1BCAD998-804F-4CA8-B5FD-930D40545609}" srcId="{D49E3078-3169-4568-96A7-6A7C6B46529D}" destId="{775828CE-9173-49DF-A411-5449A9C00E0B}" srcOrd="1" destOrd="0" parTransId="{8658C899-FD98-41B3-948F-63F66F361118}" sibTransId="{34338BB0-FD5F-4CD8-83C5-C78C59CC974D}"/>
    <dgm:cxn modelId="{7E148EAE-45E0-4BD4-8017-805FEA93DE74}" type="presOf" srcId="{D49E3078-3169-4568-96A7-6A7C6B46529D}" destId="{3C1D8E6D-AFED-422A-934A-E4324905CE33}" srcOrd="1" destOrd="0" presId="urn:microsoft.com/office/officeart/2005/8/layout/process3"/>
    <dgm:cxn modelId="{5BAE31C8-1445-4F23-B6E0-8F0E2A1D317A}" type="presOf" srcId="{9041DA92-A906-46E1-816C-F04FD5139FCE}" destId="{BCEE0E92-7017-423B-BBC2-9C77E336F250}" srcOrd="0" destOrd="0" presId="urn:microsoft.com/office/officeart/2005/8/layout/process3"/>
    <dgm:cxn modelId="{A8C029D6-A82B-45D3-8BB2-CC0A4E7E9852}" type="presOf" srcId="{70457205-61D4-4394-BCA6-AF79BCE1F4B6}" destId="{39A8A141-8D44-4E8A-966B-4B2147E7298A}" srcOrd="0" destOrd="0" presId="urn:microsoft.com/office/officeart/2005/8/layout/process3"/>
    <dgm:cxn modelId="{7E1D9EB1-8F8E-4710-B114-C3E6578CFDF8}" srcId="{70457205-61D4-4394-BCA6-AF79BCE1F4B6}" destId="{D49E3078-3169-4568-96A7-6A7C6B46529D}" srcOrd="1" destOrd="0" parTransId="{1060B2D3-D1BD-4641-BC44-6E34C3B12C97}" sibTransId="{8A694B70-FE43-4875-A73F-C8C58017954D}"/>
    <dgm:cxn modelId="{EC253DC2-F011-41A9-A76D-8A49706D58CB}" type="presOf" srcId="{775828CE-9173-49DF-A411-5449A9C00E0B}" destId="{BCEE0E92-7017-423B-BBC2-9C77E336F250}" srcOrd="0" destOrd="1" presId="urn:microsoft.com/office/officeart/2005/8/layout/process3"/>
    <dgm:cxn modelId="{7BCAE7A4-C9D2-4537-9A06-4693211D8F83}" type="presOf" srcId="{D49E3078-3169-4568-96A7-6A7C6B46529D}" destId="{5E277763-CB2D-4B4F-B6F8-3987971E28CD}" srcOrd="0" destOrd="0" presId="urn:microsoft.com/office/officeart/2005/8/layout/process3"/>
    <dgm:cxn modelId="{60EC47C6-D720-4041-9BFA-7DB1602EBD1E}" srcId="{70457205-61D4-4394-BCA6-AF79BCE1F4B6}" destId="{5717A9E2-75D8-4A1A-9AA6-74804E0FB7DD}" srcOrd="0" destOrd="0" parTransId="{522AEE1A-44AD-4A92-973F-8D4045B7C03C}" sibTransId="{72E5ED77-AA3D-40F3-B8A1-019C197B0A5D}"/>
    <dgm:cxn modelId="{F0E1F596-D7BE-4815-A445-A40C0742CF69}" type="presOf" srcId="{55DD051C-1D27-4AD1-A915-B3C8DD49822E}" destId="{8B34C54A-380D-4C72-9F38-558F2D254914}" srcOrd="0" destOrd="0" presId="urn:microsoft.com/office/officeart/2005/8/layout/process3"/>
    <dgm:cxn modelId="{A31FAF17-CE6E-478C-BC37-A54A8A49AE90}" type="presParOf" srcId="{39A8A141-8D44-4E8A-966B-4B2147E7298A}" destId="{69C3EFB3-56BE-4C4A-9C45-08E488653EAE}" srcOrd="0" destOrd="0" presId="urn:microsoft.com/office/officeart/2005/8/layout/process3"/>
    <dgm:cxn modelId="{4522562A-7ED1-4605-B9FC-B020C82B088F}" type="presParOf" srcId="{69C3EFB3-56BE-4C4A-9C45-08E488653EAE}" destId="{F3D8B140-8B7E-442F-AFD1-AD7FCAFAB5A8}" srcOrd="0" destOrd="0" presId="urn:microsoft.com/office/officeart/2005/8/layout/process3"/>
    <dgm:cxn modelId="{FFF0874F-F9DB-4E34-BFD7-4D48AA1AB917}" type="presParOf" srcId="{69C3EFB3-56BE-4C4A-9C45-08E488653EAE}" destId="{E9B624D7-B274-4734-806D-40A6C2B895DC}" srcOrd="1" destOrd="0" presId="urn:microsoft.com/office/officeart/2005/8/layout/process3"/>
    <dgm:cxn modelId="{4ECA8392-3E32-43BA-BB50-292266919F5C}" type="presParOf" srcId="{69C3EFB3-56BE-4C4A-9C45-08E488653EAE}" destId="{8B34C54A-380D-4C72-9F38-558F2D254914}" srcOrd="2" destOrd="0" presId="urn:microsoft.com/office/officeart/2005/8/layout/process3"/>
    <dgm:cxn modelId="{CD1AE020-4ACB-47D1-B933-773E7D086A97}" type="presParOf" srcId="{39A8A141-8D44-4E8A-966B-4B2147E7298A}" destId="{37F918B7-4605-48FD-9D93-CBBE2B323742}" srcOrd="1" destOrd="0" presId="urn:microsoft.com/office/officeart/2005/8/layout/process3"/>
    <dgm:cxn modelId="{7A55BC2E-F16D-421B-9C07-2E98E4A093E7}" type="presParOf" srcId="{37F918B7-4605-48FD-9D93-CBBE2B323742}" destId="{6C5A4E26-FF5D-421B-BB25-6E1655A9B5BD}" srcOrd="0" destOrd="0" presId="urn:microsoft.com/office/officeart/2005/8/layout/process3"/>
    <dgm:cxn modelId="{F7EFECEC-326F-4759-9675-1F95B56E8ED4}" type="presParOf" srcId="{39A8A141-8D44-4E8A-966B-4B2147E7298A}" destId="{9AD8DDB6-9862-4DFE-A21D-4AFA8BDF1F2B}" srcOrd="2" destOrd="0" presId="urn:microsoft.com/office/officeart/2005/8/layout/process3"/>
    <dgm:cxn modelId="{0B386014-331B-452E-B2A5-B586B93A70E6}" type="presParOf" srcId="{9AD8DDB6-9862-4DFE-A21D-4AFA8BDF1F2B}" destId="{5E277763-CB2D-4B4F-B6F8-3987971E28CD}" srcOrd="0" destOrd="0" presId="urn:microsoft.com/office/officeart/2005/8/layout/process3"/>
    <dgm:cxn modelId="{FB7982ED-AA4B-4524-8FAD-392FD3F7502F}" type="presParOf" srcId="{9AD8DDB6-9862-4DFE-A21D-4AFA8BDF1F2B}" destId="{3C1D8E6D-AFED-422A-934A-E4324905CE33}" srcOrd="1" destOrd="0" presId="urn:microsoft.com/office/officeart/2005/8/layout/process3"/>
    <dgm:cxn modelId="{8EC8B6FE-6409-40C6-AE01-2E81BC88727C}" type="presParOf" srcId="{9AD8DDB6-9862-4DFE-A21D-4AFA8BDF1F2B}" destId="{BCEE0E92-7017-423B-BBC2-9C77E336F250}" srcOrd="2" destOrd="0" presId="urn:microsoft.com/office/officeart/2005/8/layout/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0F9E5B3-E799-4026-8BD4-87ABB4BE56C3}" type="doc">
      <dgm:prSet loTypeId="urn:microsoft.com/office/officeart/2005/8/layout/hierarchy2" loCatId="hierarchy" qsTypeId="urn:microsoft.com/office/officeart/2005/8/quickstyle/simple2" qsCatId="simple" csTypeId="urn:microsoft.com/office/officeart/2005/8/colors/accent1_2" csCatId="accent1" phldr="1"/>
      <dgm:spPr/>
      <dgm:t>
        <a:bodyPr/>
        <a:lstStyle/>
        <a:p>
          <a:endParaRPr lang="zh-CN" altLang="en-US"/>
        </a:p>
      </dgm:t>
    </dgm:pt>
    <dgm:pt modelId="{CC8BD50A-D516-4DE0-BD3C-9F82FDC1F270}">
      <dgm:prSet phldrT="[文本]"/>
      <dgm:spPr>
        <a:solidFill>
          <a:srgbClr val="0089F0"/>
        </a:solidFill>
      </dgm:spPr>
      <dgm:t>
        <a:bodyPr/>
        <a:lstStyle/>
        <a:p>
          <a:r>
            <a:rPr lang="zh-CN" altLang="en-US" dirty="0">
              <a:latin typeface="微软雅黑" panose="020B0503020204020204" pitchFamily="34" charset="-122"/>
              <a:ea typeface="微软雅黑" panose="020B0503020204020204" pitchFamily="34" charset="-122"/>
            </a:rPr>
            <a:t>土地分类</a:t>
          </a:r>
        </a:p>
      </dgm:t>
    </dgm:pt>
    <dgm:pt modelId="{A7E5CBFA-AC6C-4EEE-8A8A-378C04C0E2B3}" type="parTrans" cxnId="{A7ED7606-9A0B-46A3-AC28-950A44B185C7}">
      <dgm:prSet/>
      <dgm:spPr/>
      <dgm:t>
        <a:bodyPr/>
        <a:lstStyle/>
        <a:p>
          <a:endParaRPr lang="zh-CN" altLang="en-US"/>
        </a:p>
      </dgm:t>
    </dgm:pt>
    <dgm:pt modelId="{4BE46858-4820-434B-9A64-CE79A9F0C3C0}" type="sibTrans" cxnId="{A7ED7606-9A0B-46A3-AC28-950A44B185C7}">
      <dgm:prSet/>
      <dgm:spPr/>
      <dgm:t>
        <a:bodyPr/>
        <a:lstStyle/>
        <a:p>
          <a:endParaRPr lang="zh-CN" altLang="en-US"/>
        </a:p>
      </dgm:t>
    </dgm:pt>
    <dgm:pt modelId="{053503E7-73E4-449D-BA40-E6765EB9ECCF}" type="asst">
      <dgm:prSet phldrT="[文本]" custT="1"/>
      <dgm:spPr>
        <a:solidFill>
          <a:srgbClr val="0089F0"/>
        </a:solidFill>
        <a:ln w="19050" cap="flat" cmpd="sng" algn="ctr">
          <a:solidFill>
            <a:prstClr val="white">
              <a:hueOff val="0"/>
              <a:satOff val="0"/>
              <a:lumOff val="0"/>
              <a:alphaOff val="0"/>
            </a:prstClr>
          </a:solidFill>
          <a:prstDash val="solid"/>
          <a:miter lim="800000"/>
        </a:ln>
        <a:effectLst/>
      </dgm:spPr>
      <dgm:t>
        <a:bodyPr spcFirstLastPara="0" vert="horz" wrap="square" lIns="12700" tIns="12700" rIns="12700" bIns="12700" numCol="1" spcCol="1270" anchor="ctr" anchorCtr="0"/>
        <a:lstStyle/>
        <a:p>
          <a:pPr marL="0" lvl="0" indent="0" algn="ctr" defTabSz="889000">
            <a:lnSpc>
              <a:spcPct val="90000"/>
            </a:lnSpc>
            <a:spcBef>
              <a:spcPct val="0"/>
            </a:spcBef>
            <a:spcAft>
              <a:spcPct val="35000"/>
            </a:spcAft>
            <a:buNone/>
          </a:pPr>
          <a:r>
            <a:rPr lang="zh-CN" altLang="en-US" sz="2000" kern="1200" dirty="0">
              <a:solidFill>
                <a:prstClr val="white"/>
              </a:solidFill>
              <a:latin typeface="微软雅黑" panose="020B0503020204020204" pitchFamily="34" charset="-122"/>
              <a:ea typeface="微软雅黑" panose="020B0503020204020204" pitchFamily="34" charset="-122"/>
              <a:cs typeface="+mn-cs"/>
            </a:rPr>
            <a:t>开发程度</a:t>
          </a:r>
        </a:p>
      </dgm:t>
    </dgm:pt>
    <dgm:pt modelId="{24974948-C4CE-4BA0-97AE-6EFB7A6BCC60}" type="parTrans" cxnId="{255D8455-51B9-4F7E-9C15-C5E355BF1DB4}">
      <dgm:prSet/>
      <dgm:spPr>
        <a:ln>
          <a:solidFill>
            <a:srgbClr val="0089F0"/>
          </a:solidFill>
        </a:ln>
      </dgm:spPr>
      <dgm:t>
        <a:bodyPr/>
        <a:lstStyle/>
        <a:p>
          <a:endParaRPr lang="zh-CN" altLang="en-US"/>
        </a:p>
      </dgm:t>
    </dgm:pt>
    <dgm:pt modelId="{653BE14D-1561-4459-BBE7-F4FD50255EF4}" type="sibTrans" cxnId="{255D8455-51B9-4F7E-9C15-C5E355BF1DB4}">
      <dgm:prSet/>
      <dgm:spPr/>
      <dgm:t>
        <a:bodyPr/>
        <a:lstStyle/>
        <a:p>
          <a:endParaRPr lang="zh-CN" altLang="en-US"/>
        </a:p>
      </dgm:t>
    </dgm:pt>
    <dgm:pt modelId="{3F27BDDE-8764-4373-8DC6-D8D928DF38DE}">
      <dgm:prSet phldrT="[文本]" custT="1"/>
      <dgm:spPr>
        <a:solidFill>
          <a:srgbClr val="0089F0"/>
        </a:solidFill>
        <a:ln w="19050" cap="flat" cmpd="sng" algn="ctr">
          <a:solidFill>
            <a:prstClr val="white">
              <a:hueOff val="0"/>
              <a:satOff val="0"/>
              <a:lumOff val="0"/>
              <a:alphaOff val="0"/>
            </a:prstClr>
          </a:solidFill>
          <a:prstDash val="solid"/>
          <a:miter lim="800000"/>
        </a:ln>
        <a:effectLst/>
      </dgm:spPr>
      <dgm:t>
        <a:bodyPr spcFirstLastPara="0" vert="horz" wrap="square" lIns="12700" tIns="12700" rIns="12700" bIns="12700" numCol="1" spcCol="1270" anchor="ctr" anchorCtr="0"/>
        <a:lstStyle/>
        <a:p>
          <a:pPr marL="0" lvl="0" indent="0" algn="ctr" defTabSz="889000">
            <a:lnSpc>
              <a:spcPct val="90000"/>
            </a:lnSpc>
            <a:spcBef>
              <a:spcPct val="0"/>
            </a:spcBef>
            <a:spcAft>
              <a:spcPct val="35000"/>
            </a:spcAft>
            <a:buNone/>
          </a:pPr>
          <a:r>
            <a:rPr lang="zh-CN" altLang="en-US" sz="2000" kern="1200" dirty="0">
              <a:solidFill>
                <a:prstClr val="white"/>
              </a:solidFill>
              <a:latin typeface="微软雅黑" panose="020B0503020204020204" pitchFamily="34" charset="-122"/>
              <a:ea typeface="微软雅黑" panose="020B0503020204020204" pitchFamily="34" charset="-122"/>
              <a:cs typeface="+mn-cs"/>
            </a:rPr>
            <a:t>建筑用途</a:t>
          </a:r>
        </a:p>
      </dgm:t>
    </dgm:pt>
    <dgm:pt modelId="{43DC351E-6252-4811-99BD-35678D26A1A0}" type="parTrans" cxnId="{82F0210D-B3BB-48EC-9697-ABACE32FEF91}">
      <dgm:prSet custT="1"/>
      <dgm:spPr>
        <a:noFill/>
        <a:ln w="12700" cap="flat" cmpd="sng" algn="ctr">
          <a:solidFill>
            <a:srgbClr val="0089F0"/>
          </a:solidFill>
          <a:prstDash val="solid"/>
          <a:miter lim="800000"/>
        </a:ln>
        <a:effectLst/>
      </dgm:spPr>
      <dgm:t>
        <a:bodyPr spcFirstLastPara="0" vert="horz" wrap="square" lIns="12700" tIns="0" rIns="12700" bIns="0" numCol="1" spcCol="1270" anchor="ctr" anchorCtr="0"/>
        <a:lstStyle/>
        <a:p>
          <a:pPr marL="0" lvl="0" indent="0" algn="ctr" defTabSz="266700">
            <a:lnSpc>
              <a:spcPct val="90000"/>
            </a:lnSpc>
            <a:spcBef>
              <a:spcPct val="0"/>
            </a:spcBef>
            <a:spcAft>
              <a:spcPct val="35000"/>
            </a:spcAft>
            <a:buNone/>
          </a:pPr>
          <a:endParaRPr lang="zh-CN" altLang="en-US" sz="600" kern="1200">
            <a:solidFill>
              <a:prstClr val="black">
                <a:hueOff val="0"/>
                <a:satOff val="0"/>
                <a:lumOff val="0"/>
                <a:alphaOff val="0"/>
              </a:prstClr>
            </a:solidFill>
            <a:latin typeface="Calibri" panose="020F0502020204030204"/>
            <a:ea typeface="宋体" panose="02010600030101010101" pitchFamily="2" charset="-122"/>
            <a:cs typeface="+mn-cs"/>
          </a:endParaRPr>
        </a:p>
      </dgm:t>
    </dgm:pt>
    <dgm:pt modelId="{75D057ED-715A-4A04-ABCE-4B21C53DEB1A}" type="sibTrans" cxnId="{82F0210D-B3BB-48EC-9697-ABACE32FEF91}">
      <dgm:prSet/>
      <dgm:spPr/>
      <dgm:t>
        <a:bodyPr/>
        <a:lstStyle/>
        <a:p>
          <a:endParaRPr lang="zh-CN" altLang="en-US"/>
        </a:p>
      </dgm:t>
    </dgm:pt>
    <dgm:pt modelId="{399CC3FB-A822-4203-B9F0-3C57C6FE2550}">
      <dgm:prSet phldrT="[文本]" custT="1"/>
      <dgm:spPr>
        <a:solidFill>
          <a:srgbClr val="0089F0"/>
        </a:solidFill>
        <a:ln w="19050" cap="flat" cmpd="sng" algn="ctr">
          <a:solidFill>
            <a:prstClr val="white">
              <a:hueOff val="0"/>
              <a:satOff val="0"/>
              <a:lumOff val="0"/>
              <a:alphaOff val="0"/>
            </a:prstClr>
          </a:solidFill>
          <a:prstDash val="solid"/>
          <a:miter lim="800000"/>
        </a:ln>
        <a:effectLst/>
      </dgm:spPr>
      <dgm:t>
        <a:bodyPr spcFirstLastPara="0" vert="horz" wrap="square" lIns="12700" tIns="12700" rIns="12700" bIns="12700" numCol="1" spcCol="1270" anchor="ctr" anchorCtr="0"/>
        <a:lstStyle/>
        <a:p>
          <a:pPr marL="0" lvl="0" indent="0" algn="ctr" defTabSz="889000">
            <a:lnSpc>
              <a:spcPct val="90000"/>
            </a:lnSpc>
            <a:spcBef>
              <a:spcPct val="0"/>
            </a:spcBef>
            <a:spcAft>
              <a:spcPct val="35000"/>
            </a:spcAft>
            <a:buNone/>
          </a:pPr>
          <a:r>
            <a:rPr lang="zh-CN" altLang="en-US" sz="2000" kern="1200" dirty="0">
              <a:solidFill>
                <a:prstClr val="white"/>
              </a:solidFill>
              <a:latin typeface="微软雅黑" panose="020B0503020204020204" pitchFamily="34" charset="-122"/>
              <a:ea typeface="微软雅黑" panose="020B0503020204020204" pitchFamily="34" charset="-122"/>
              <a:cs typeface="+mn-cs"/>
            </a:rPr>
            <a:t>城市经济</a:t>
          </a:r>
        </a:p>
      </dgm:t>
    </dgm:pt>
    <dgm:pt modelId="{A059DF1F-2968-46A7-AEDB-126CB31468A9}" type="parTrans" cxnId="{09160961-74CE-4BAF-9BA4-C3A9551718D0}">
      <dgm:prSet custT="1"/>
      <dgm:spPr>
        <a:noFill/>
        <a:ln w="12700" cap="flat" cmpd="sng" algn="ctr">
          <a:solidFill>
            <a:srgbClr val="0089F0"/>
          </a:solidFill>
          <a:prstDash val="solid"/>
          <a:miter lim="800000"/>
        </a:ln>
        <a:effectLst/>
      </dgm:spPr>
      <dgm:t>
        <a:bodyPr spcFirstLastPara="0" vert="horz" wrap="square" lIns="12700" tIns="0" rIns="12700" bIns="0" numCol="1" spcCol="1270" anchor="ctr" anchorCtr="0"/>
        <a:lstStyle/>
        <a:p>
          <a:pPr marL="0" lvl="0" indent="0" algn="ctr" defTabSz="266700">
            <a:lnSpc>
              <a:spcPct val="90000"/>
            </a:lnSpc>
            <a:spcBef>
              <a:spcPct val="0"/>
            </a:spcBef>
            <a:spcAft>
              <a:spcPct val="35000"/>
            </a:spcAft>
            <a:buNone/>
          </a:pPr>
          <a:endParaRPr lang="zh-CN" altLang="en-US" sz="600" kern="1200">
            <a:solidFill>
              <a:prstClr val="black">
                <a:hueOff val="0"/>
                <a:satOff val="0"/>
                <a:lumOff val="0"/>
                <a:alphaOff val="0"/>
              </a:prstClr>
            </a:solidFill>
            <a:latin typeface="Calibri" panose="020F0502020204030204"/>
            <a:ea typeface="宋体" panose="02010600030101010101" pitchFamily="2" charset="-122"/>
            <a:cs typeface="+mn-cs"/>
          </a:endParaRPr>
        </a:p>
      </dgm:t>
    </dgm:pt>
    <dgm:pt modelId="{B0976C0C-4231-44FA-B0A8-42D9506904FC}" type="sibTrans" cxnId="{09160961-74CE-4BAF-9BA4-C3A9551718D0}">
      <dgm:prSet/>
      <dgm:spPr/>
      <dgm:t>
        <a:bodyPr/>
        <a:lstStyle/>
        <a:p>
          <a:endParaRPr lang="zh-CN" altLang="en-US"/>
        </a:p>
      </dgm:t>
    </dgm:pt>
    <dgm:pt modelId="{C363754A-7657-4557-85F7-3FF289A2EAB2}">
      <dgm:prSet custT="1"/>
      <dgm:spPr>
        <a:solidFill>
          <a:srgbClr val="0089F0"/>
        </a:solidFill>
        <a:ln w="19050" cap="flat" cmpd="sng" algn="ctr">
          <a:solidFill>
            <a:prstClr val="white">
              <a:hueOff val="0"/>
              <a:satOff val="0"/>
              <a:lumOff val="0"/>
              <a:alphaOff val="0"/>
            </a:prstClr>
          </a:solidFill>
          <a:prstDash val="solid"/>
          <a:miter lim="800000"/>
        </a:ln>
        <a:effectLst/>
      </dgm:spPr>
      <dgm:t>
        <a:bodyPr spcFirstLastPara="0" vert="horz" wrap="square" lIns="12700" tIns="12700" rIns="12700" bIns="12700" numCol="1" spcCol="1270" anchor="ctr" anchorCtr="0"/>
        <a:lstStyle/>
        <a:p>
          <a:pPr marL="0" lvl="0" indent="0" algn="ctr" defTabSz="889000">
            <a:lnSpc>
              <a:spcPct val="90000"/>
            </a:lnSpc>
            <a:spcBef>
              <a:spcPct val="0"/>
            </a:spcBef>
            <a:spcAft>
              <a:spcPct val="35000"/>
            </a:spcAft>
            <a:buNone/>
          </a:pPr>
          <a:r>
            <a:rPr lang="zh-CN" altLang="en-US" sz="2000" kern="1200" dirty="0">
              <a:solidFill>
                <a:prstClr val="white"/>
              </a:solidFill>
              <a:latin typeface="微软雅黑" panose="020B0503020204020204" pitchFamily="34" charset="-122"/>
              <a:ea typeface="微软雅黑" panose="020B0503020204020204" pitchFamily="34" charset="-122"/>
              <a:cs typeface="+mn-cs"/>
            </a:rPr>
            <a:t>过生地</a:t>
          </a:r>
        </a:p>
      </dgm:t>
    </dgm:pt>
    <dgm:pt modelId="{8072BFEA-5A23-4FF7-B140-A5415CABC77B}" type="parTrans" cxnId="{A3E792DE-2529-43CD-8A27-3A16E2DDA2CD}">
      <dgm:prSet custT="1"/>
      <dgm:spPr>
        <a:noFill/>
        <a:ln w="12700" cap="flat" cmpd="sng" algn="ctr">
          <a:solidFill>
            <a:srgbClr val="0089F0"/>
          </a:solidFill>
          <a:prstDash val="solid"/>
          <a:miter lim="800000"/>
        </a:ln>
        <a:effectLst/>
      </dgm:spPr>
      <dgm:t>
        <a:bodyPr spcFirstLastPara="0" vert="horz" wrap="square" lIns="12700" tIns="0" rIns="12700" bIns="0" numCol="1" spcCol="1270" anchor="ctr" anchorCtr="0"/>
        <a:lstStyle/>
        <a:p>
          <a:pPr marL="0" lvl="0" indent="0" algn="ctr" defTabSz="266700">
            <a:lnSpc>
              <a:spcPct val="90000"/>
            </a:lnSpc>
            <a:spcBef>
              <a:spcPct val="0"/>
            </a:spcBef>
            <a:spcAft>
              <a:spcPct val="35000"/>
            </a:spcAft>
            <a:buNone/>
          </a:pPr>
          <a:endParaRPr lang="zh-CN" altLang="en-US" sz="600" kern="1200">
            <a:solidFill>
              <a:prstClr val="black">
                <a:hueOff val="0"/>
                <a:satOff val="0"/>
                <a:lumOff val="0"/>
                <a:alphaOff val="0"/>
              </a:prstClr>
            </a:solidFill>
            <a:latin typeface="Calibri" panose="020F0502020204030204"/>
            <a:ea typeface="宋体" panose="02010600030101010101" pitchFamily="2" charset="-122"/>
            <a:cs typeface="+mn-cs"/>
          </a:endParaRPr>
        </a:p>
      </dgm:t>
    </dgm:pt>
    <dgm:pt modelId="{98720ABB-7FB9-4477-AC88-BED9A6B5ADED}" type="sibTrans" cxnId="{A3E792DE-2529-43CD-8A27-3A16E2DDA2CD}">
      <dgm:prSet/>
      <dgm:spPr/>
      <dgm:t>
        <a:bodyPr/>
        <a:lstStyle/>
        <a:p>
          <a:endParaRPr lang="zh-CN" altLang="en-US"/>
        </a:p>
      </dgm:t>
    </dgm:pt>
    <dgm:pt modelId="{74FFB369-2667-4D47-94C0-5B8A075E4BCF}">
      <dgm:prSet custT="1"/>
      <dgm:spPr>
        <a:solidFill>
          <a:srgbClr val="0089F0"/>
        </a:solidFill>
        <a:ln w="19050" cap="flat" cmpd="sng" algn="ctr">
          <a:solidFill>
            <a:prstClr val="white">
              <a:hueOff val="0"/>
              <a:satOff val="0"/>
              <a:lumOff val="0"/>
              <a:alphaOff val="0"/>
            </a:prstClr>
          </a:solidFill>
          <a:prstDash val="solid"/>
          <a:miter lim="800000"/>
        </a:ln>
        <a:effectLst/>
      </dgm:spPr>
      <dgm:t>
        <a:bodyPr spcFirstLastPara="0" vert="horz" wrap="square" lIns="12700" tIns="12700" rIns="12700" bIns="12700" numCol="1" spcCol="1270" anchor="ctr" anchorCtr="0"/>
        <a:lstStyle/>
        <a:p>
          <a:pPr marL="0" lvl="0" indent="0" algn="ctr" defTabSz="889000">
            <a:lnSpc>
              <a:spcPct val="90000"/>
            </a:lnSpc>
            <a:spcBef>
              <a:spcPct val="0"/>
            </a:spcBef>
            <a:spcAft>
              <a:spcPct val="35000"/>
            </a:spcAft>
            <a:buNone/>
          </a:pPr>
          <a:r>
            <a:rPr lang="zh-CN" altLang="en-US" sz="2000" kern="1200" dirty="0">
              <a:solidFill>
                <a:prstClr val="white"/>
              </a:solidFill>
              <a:latin typeface="微软雅黑" panose="020B0503020204020204" pitchFamily="34" charset="-122"/>
              <a:ea typeface="微软雅黑" panose="020B0503020204020204" pitchFamily="34" charset="-122"/>
              <a:cs typeface="+mn-cs"/>
            </a:rPr>
            <a:t>生地</a:t>
          </a:r>
        </a:p>
      </dgm:t>
    </dgm:pt>
    <dgm:pt modelId="{EC80AD5D-3ED9-45C4-9214-77C008380FF8}" type="parTrans" cxnId="{1EDA8779-AAC3-485A-89BE-7D12E3430AB7}">
      <dgm:prSet custT="1"/>
      <dgm:spPr>
        <a:noFill/>
        <a:ln w="12700" cap="flat" cmpd="sng" algn="ctr">
          <a:solidFill>
            <a:srgbClr val="0089F0"/>
          </a:solidFill>
          <a:prstDash val="solid"/>
          <a:miter lim="800000"/>
        </a:ln>
        <a:effectLst/>
      </dgm:spPr>
      <dgm:t>
        <a:bodyPr spcFirstLastPara="0" vert="horz" wrap="square" lIns="12700" tIns="0" rIns="12700" bIns="0" numCol="1" spcCol="1270" anchor="ctr" anchorCtr="0"/>
        <a:lstStyle/>
        <a:p>
          <a:pPr marL="0" lvl="0" indent="0" algn="ctr" defTabSz="266700">
            <a:lnSpc>
              <a:spcPct val="90000"/>
            </a:lnSpc>
            <a:spcBef>
              <a:spcPct val="0"/>
            </a:spcBef>
            <a:spcAft>
              <a:spcPct val="35000"/>
            </a:spcAft>
            <a:buNone/>
          </a:pPr>
          <a:endParaRPr lang="zh-CN" altLang="en-US" sz="600" kern="1200">
            <a:solidFill>
              <a:prstClr val="black">
                <a:hueOff val="0"/>
                <a:satOff val="0"/>
                <a:lumOff val="0"/>
                <a:alphaOff val="0"/>
              </a:prstClr>
            </a:solidFill>
            <a:latin typeface="Calibri" panose="020F0502020204030204"/>
            <a:ea typeface="宋体" panose="02010600030101010101" pitchFamily="2" charset="-122"/>
            <a:cs typeface="+mn-cs"/>
          </a:endParaRPr>
        </a:p>
      </dgm:t>
    </dgm:pt>
    <dgm:pt modelId="{627AAD34-26F5-40EE-B97B-8B02B8CEF594}" type="sibTrans" cxnId="{1EDA8779-AAC3-485A-89BE-7D12E3430AB7}">
      <dgm:prSet/>
      <dgm:spPr/>
      <dgm:t>
        <a:bodyPr/>
        <a:lstStyle/>
        <a:p>
          <a:endParaRPr lang="zh-CN" altLang="en-US"/>
        </a:p>
      </dgm:t>
    </dgm:pt>
    <dgm:pt modelId="{BF54CDA2-2130-4B10-AB97-94F56AE6392B}">
      <dgm:prSet custT="1"/>
      <dgm:spPr>
        <a:solidFill>
          <a:srgbClr val="0089F0"/>
        </a:solidFill>
        <a:ln w="19050" cap="flat" cmpd="sng" algn="ctr">
          <a:solidFill>
            <a:prstClr val="white">
              <a:hueOff val="0"/>
              <a:satOff val="0"/>
              <a:lumOff val="0"/>
              <a:alphaOff val="0"/>
            </a:prstClr>
          </a:solidFill>
          <a:prstDash val="solid"/>
          <a:miter lim="800000"/>
        </a:ln>
        <a:effectLst/>
      </dgm:spPr>
      <dgm:t>
        <a:bodyPr spcFirstLastPara="0" vert="horz" wrap="square" lIns="12700" tIns="12700" rIns="12700" bIns="12700" numCol="1" spcCol="1270" anchor="ctr" anchorCtr="0"/>
        <a:lstStyle/>
        <a:p>
          <a:pPr marL="0" lvl="0" indent="0" algn="ctr" defTabSz="889000">
            <a:lnSpc>
              <a:spcPct val="90000"/>
            </a:lnSpc>
            <a:spcBef>
              <a:spcPct val="0"/>
            </a:spcBef>
            <a:spcAft>
              <a:spcPct val="35000"/>
            </a:spcAft>
            <a:buNone/>
          </a:pPr>
          <a:r>
            <a:rPr lang="zh-CN" altLang="en-US" sz="2000" kern="1200" dirty="0">
              <a:solidFill>
                <a:prstClr val="white"/>
              </a:solidFill>
              <a:latin typeface="微软雅黑" panose="020B0503020204020204" pitchFamily="34" charset="-122"/>
              <a:ea typeface="微软雅黑" panose="020B0503020204020204" pitchFamily="34" charset="-122"/>
              <a:cs typeface="+mn-cs"/>
            </a:rPr>
            <a:t>熟地</a:t>
          </a:r>
        </a:p>
      </dgm:t>
    </dgm:pt>
    <dgm:pt modelId="{5FBB1640-575D-4128-91FB-562F298B5E2C}" type="parTrans" cxnId="{8ECBED78-30A5-4A42-9AA3-A00081664118}">
      <dgm:prSet custT="1"/>
      <dgm:spPr>
        <a:noFill/>
        <a:ln w="12700" cap="flat" cmpd="sng" algn="ctr">
          <a:solidFill>
            <a:srgbClr val="0089F0"/>
          </a:solidFill>
          <a:prstDash val="solid"/>
          <a:miter lim="800000"/>
        </a:ln>
        <a:effectLst/>
      </dgm:spPr>
      <dgm:t>
        <a:bodyPr spcFirstLastPara="0" vert="horz" wrap="square" lIns="12700" tIns="0" rIns="12700" bIns="0" numCol="1" spcCol="1270" anchor="ctr" anchorCtr="0"/>
        <a:lstStyle/>
        <a:p>
          <a:pPr marL="0" lvl="0" indent="0" algn="ctr" defTabSz="266700">
            <a:lnSpc>
              <a:spcPct val="90000"/>
            </a:lnSpc>
            <a:spcBef>
              <a:spcPct val="0"/>
            </a:spcBef>
            <a:spcAft>
              <a:spcPct val="35000"/>
            </a:spcAft>
            <a:buNone/>
          </a:pPr>
          <a:endParaRPr lang="zh-CN" altLang="en-US" sz="600" kern="1200">
            <a:solidFill>
              <a:prstClr val="black">
                <a:hueOff val="0"/>
                <a:satOff val="0"/>
                <a:lumOff val="0"/>
                <a:alphaOff val="0"/>
              </a:prstClr>
            </a:solidFill>
            <a:latin typeface="Calibri" panose="020F0502020204030204"/>
            <a:ea typeface="宋体" panose="02010600030101010101" pitchFamily="2" charset="-122"/>
            <a:cs typeface="+mn-cs"/>
          </a:endParaRPr>
        </a:p>
      </dgm:t>
    </dgm:pt>
    <dgm:pt modelId="{C6081DE4-F785-4B0A-975A-0241A75AB3B5}" type="sibTrans" cxnId="{8ECBED78-30A5-4A42-9AA3-A00081664118}">
      <dgm:prSet/>
      <dgm:spPr/>
      <dgm:t>
        <a:bodyPr/>
        <a:lstStyle/>
        <a:p>
          <a:endParaRPr lang="zh-CN" altLang="en-US"/>
        </a:p>
      </dgm:t>
    </dgm:pt>
    <dgm:pt modelId="{5CB2C1F2-7CAD-4FA8-81BD-45A0667656EE}">
      <dgm:prSet custT="1"/>
      <dgm:spPr>
        <a:solidFill>
          <a:srgbClr val="0089F0"/>
        </a:solidFill>
        <a:ln w="19050" cap="flat" cmpd="sng" algn="ctr">
          <a:solidFill>
            <a:prstClr val="white">
              <a:hueOff val="0"/>
              <a:satOff val="0"/>
              <a:lumOff val="0"/>
              <a:alphaOff val="0"/>
            </a:prstClr>
          </a:solidFill>
          <a:prstDash val="solid"/>
          <a:miter lim="800000"/>
        </a:ln>
        <a:effectLst/>
      </dgm:spPr>
      <dgm:t>
        <a:bodyPr spcFirstLastPara="0" vert="horz" wrap="square" lIns="12700" tIns="12700" rIns="12700" bIns="12700" numCol="1" spcCol="1270" anchor="ctr" anchorCtr="0"/>
        <a:lstStyle/>
        <a:p>
          <a:pPr marL="0" lvl="0" indent="0" algn="ctr" defTabSz="889000">
            <a:lnSpc>
              <a:spcPct val="90000"/>
            </a:lnSpc>
            <a:spcBef>
              <a:spcPct val="0"/>
            </a:spcBef>
            <a:spcAft>
              <a:spcPct val="35000"/>
            </a:spcAft>
            <a:buNone/>
          </a:pPr>
          <a:r>
            <a:rPr lang="zh-CN" altLang="en-US" sz="2000" kern="1200" dirty="0">
              <a:solidFill>
                <a:prstClr val="white"/>
              </a:solidFill>
              <a:latin typeface="微软雅黑" panose="020B0503020204020204" pitchFamily="34" charset="-122"/>
              <a:ea typeface="微软雅黑" panose="020B0503020204020204" pitchFamily="34" charset="-122"/>
              <a:cs typeface="+mn-cs"/>
            </a:rPr>
            <a:t>建筑用地</a:t>
          </a:r>
        </a:p>
      </dgm:t>
    </dgm:pt>
    <dgm:pt modelId="{1E8F30E2-52B2-4DF6-BF58-8C0A1DBC7AE6}" type="parTrans" cxnId="{E544C2A2-FF70-4392-A875-9686787E123E}">
      <dgm:prSet custT="1"/>
      <dgm:spPr>
        <a:noFill/>
        <a:ln w="12700" cap="flat" cmpd="sng" algn="ctr">
          <a:solidFill>
            <a:srgbClr val="0089F0"/>
          </a:solidFill>
          <a:prstDash val="solid"/>
          <a:miter lim="800000"/>
        </a:ln>
        <a:effectLst/>
      </dgm:spPr>
      <dgm:t>
        <a:bodyPr spcFirstLastPara="0" vert="horz" wrap="square" lIns="12700" tIns="0" rIns="12700" bIns="0" numCol="1" spcCol="1270" anchor="ctr" anchorCtr="0"/>
        <a:lstStyle/>
        <a:p>
          <a:pPr marL="0" lvl="0" indent="0" algn="ctr" defTabSz="266700">
            <a:lnSpc>
              <a:spcPct val="90000"/>
            </a:lnSpc>
            <a:spcBef>
              <a:spcPct val="0"/>
            </a:spcBef>
            <a:spcAft>
              <a:spcPct val="35000"/>
            </a:spcAft>
            <a:buNone/>
          </a:pPr>
          <a:endParaRPr lang="zh-CN" altLang="en-US" sz="600" kern="1200">
            <a:solidFill>
              <a:prstClr val="black">
                <a:hueOff val="0"/>
                <a:satOff val="0"/>
                <a:lumOff val="0"/>
                <a:alphaOff val="0"/>
              </a:prstClr>
            </a:solidFill>
            <a:latin typeface="Calibri" panose="020F0502020204030204"/>
            <a:ea typeface="宋体" panose="02010600030101010101" pitchFamily="2" charset="-122"/>
            <a:cs typeface="+mn-cs"/>
          </a:endParaRPr>
        </a:p>
      </dgm:t>
    </dgm:pt>
    <dgm:pt modelId="{1E11A283-5FCB-4729-AF9F-0B66DC4A862F}" type="sibTrans" cxnId="{E544C2A2-FF70-4392-A875-9686787E123E}">
      <dgm:prSet/>
      <dgm:spPr/>
      <dgm:t>
        <a:bodyPr/>
        <a:lstStyle/>
        <a:p>
          <a:endParaRPr lang="zh-CN" altLang="en-US"/>
        </a:p>
      </dgm:t>
    </dgm:pt>
    <dgm:pt modelId="{AA01DCFA-1D7A-4C6A-95CE-A0AB006DFD10}">
      <dgm:prSet custT="1"/>
      <dgm:spPr>
        <a:solidFill>
          <a:srgbClr val="0089F0"/>
        </a:solidFill>
        <a:ln w="19050" cap="flat" cmpd="sng" algn="ctr">
          <a:solidFill>
            <a:prstClr val="white">
              <a:hueOff val="0"/>
              <a:satOff val="0"/>
              <a:lumOff val="0"/>
              <a:alphaOff val="0"/>
            </a:prstClr>
          </a:solidFill>
          <a:prstDash val="solid"/>
          <a:miter lim="800000"/>
        </a:ln>
        <a:effectLst/>
      </dgm:spPr>
      <dgm:t>
        <a:bodyPr spcFirstLastPara="0" vert="horz" wrap="square" lIns="12700" tIns="12700" rIns="12700" bIns="12700" numCol="1" spcCol="1270" anchor="ctr" anchorCtr="0"/>
        <a:lstStyle/>
        <a:p>
          <a:pPr marL="0" lvl="0" indent="0" algn="ctr" defTabSz="889000">
            <a:lnSpc>
              <a:spcPct val="90000"/>
            </a:lnSpc>
            <a:spcBef>
              <a:spcPct val="0"/>
            </a:spcBef>
            <a:spcAft>
              <a:spcPct val="35000"/>
            </a:spcAft>
            <a:buNone/>
          </a:pPr>
          <a:r>
            <a:rPr lang="zh-CN" altLang="en-US" sz="2000" kern="1200" dirty="0">
              <a:solidFill>
                <a:prstClr val="white"/>
              </a:solidFill>
              <a:latin typeface="微软雅黑" panose="020B0503020204020204" pitchFamily="34" charset="-122"/>
              <a:ea typeface="微软雅黑" panose="020B0503020204020204" pitchFamily="34" charset="-122"/>
              <a:cs typeface="+mn-cs"/>
            </a:rPr>
            <a:t>非建筑用地</a:t>
          </a:r>
        </a:p>
      </dgm:t>
    </dgm:pt>
    <dgm:pt modelId="{19933BC5-351C-4150-9547-CA4C22223D6E}" type="parTrans" cxnId="{C3CD3EC5-629B-4F42-9852-09FC023E224E}">
      <dgm:prSet custT="1"/>
      <dgm:spPr>
        <a:noFill/>
        <a:ln w="12700" cap="flat" cmpd="sng" algn="ctr">
          <a:solidFill>
            <a:srgbClr val="0089F0"/>
          </a:solidFill>
          <a:prstDash val="solid"/>
          <a:miter lim="800000"/>
        </a:ln>
        <a:effectLst/>
      </dgm:spPr>
      <dgm:t>
        <a:bodyPr spcFirstLastPara="0" vert="horz" wrap="square" lIns="12700" tIns="0" rIns="12700" bIns="0" numCol="1" spcCol="1270" anchor="ctr" anchorCtr="0"/>
        <a:lstStyle/>
        <a:p>
          <a:pPr marL="0" lvl="0" indent="0" algn="ctr" defTabSz="266700">
            <a:lnSpc>
              <a:spcPct val="90000"/>
            </a:lnSpc>
            <a:spcBef>
              <a:spcPct val="0"/>
            </a:spcBef>
            <a:spcAft>
              <a:spcPct val="35000"/>
            </a:spcAft>
            <a:buNone/>
          </a:pPr>
          <a:endParaRPr lang="zh-CN" altLang="en-US" sz="600" kern="1200">
            <a:solidFill>
              <a:prstClr val="black">
                <a:hueOff val="0"/>
                <a:satOff val="0"/>
                <a:lumOff val="0"/>
                <a:alphaOff val="0"/>
              </a:prstClr>
            </a:solidFill>
            <a:latin typeface="Calibri" panose="020F0502020204030204"/>
            <a:ea typeface="宋体" panose="02010600030101010101" pitchFamily="2" charset="-122"/>
            <a:cs typeface="+mn-cs"/>
          </a:endParaRPr>
        </a:p>
      </dgm:t>
    </dgm:pt>
    <dgm:pt modelId="{45F6641F-0665-47D3-8631-6C2EB4B79B6A}" type="sibTrans" cxnId="{C3CD3EC5-629B-4F42-9852-09FC023E224E}">
      <dgm:prSet/>
      <dgm:spPr/>
      <dgm:t>
        <a:bodyPr/>
        <a:lstStyle/>
        <a:p>
          <a:endParaRPr lang="zh-CN" altLang="en-US"/>
        </a:p>
      </dgm:t>
    </dgm:pt>
    <dgm:pt modelId="{5DF423D9-3448-47D2-859A-4248ADCB9507}">
      <dgm:prSet custT="1"/>
      <dgm:spPr>
        <a:solidFill>
          <a:srgbClr val="0089F0"/>
        </a:solidFill>
        <a:ln w="19050" cap="flat" cmpd="sng" algn="ctr">
          <a:solidFill>
            <a:prstClr val="white">
              <a:hueOff val="0"/>
              <a:satOff val="0"/>
              <a:lumOff val="0"/>
              <a:alphaOff val="0"/>
            </a:prstClr>
          </a:solidFill>
          <a:prstDash val="solid"/>
          <a:miter lim="800000"/>
        </a:ln>
        <a:effectLst/>
      </dgm:spPr>
      <dgm:t>
        <a:bodyPr spcFirstLastPara="0" vert="horz" wrap="square" lIns="12700" tIns="12700" rIns="12700" bIns="12700" numCol="1" spcCol="1270" anchor="ctr" anchorCtr="0"/>
        <a:lstStyle/>
        <a:p>
          <a:pPr marL="0" lvl="0" indent="0" algn="ctr" defTabSz="889000">
            <a:lnSpc>
              <a:spcPct val="90000"/>
            </a:lnSpc>
            <a:spcBef>
              <a:spcPct val="0"/>
            </a:spcBef>
            <a:spcAft>
              <a:spcPct val="35000"/>
            </a:spcAft>
            <a:buNone/>
          </a:pPr>
          <a:r>
            <a:rPr lang="zh-CN" altLang="en-US" sz="2000" kern="1200" dirty="0">
              <a:solidFill>
                <a:prstClr val="white"/>
              </a:solidFill>
              <a:latin typeface="微软雅黑" panose="020B0503020204020204" pitchFamily="34" charset="-122"/>
              <a:ea typeface="微软雅黑" panose="020B0503020204020204" pitchFamily="34" charset="-122"/>
              <a:cs typeface="+mn-cs"/>
            </a:rPr>
            <a:t>农村用地</a:t>
          </a:r>
        </a:p>
      </dgm:t>
    </dgm:pt>
    <dgm:pt modelId="{28441887-EAEF-4A45-B286-5857CC5B59C3}" type="parTrans" cxnId="{E21F7FBF-763E-4F7C-90CF-25530BED0FEC}">
      <dgm:prSet custT="1"/>
      <dgm:spPr>
        <a:noFill/>
        <a:ln w="12700" cap="flat" cmpd="sng" algn="ctr">
          <a:solidFill>
            <a:srgbClr val="0089F0"/>
          </a:solidFill>
          <a:prstDash val="solid"/>
          <a:miter lim="800000"/>
        </a:ln>
        <a:effectLst/>
      </dgm:spPr>
      <dgm:t>
        <a:bodyPr spcFirstLastPara="0" vert="horz" wrap="square" lIns="12700" tIns="0" rIns="12700" bIns="0" numCol="1" spcCol="1270" anchor="ctr" anchorCtr="0"/>
        <a:lstStyle/>
        <a:p>
          <a:endParaRPr lang="zh-CN" altLang="en-US" sz="600" kern="1200" dirty="0">
            <a:solidFill>
              <a:prstClr val="black">
                <a:hueOff val="0"/>
                <a:satOff val="0"/>
                <a:lumOff val="0"/>
                <a:alphaOff val="0"/>
              </a:prstClr>
            </a:solidFill>
            <a:latin typeface="Calibri" panose="020F0502020204030204"/>
            <a:ea typeface="宋体" panose="02010600030101010101" pitchFamily="2" charset="-122"/>
            <a:cs typeface="+mn-cs"/>
          </a:endParaRPr>
        </a:p>
      </dgm:t>
    </dgm:pt>
    <dgm:pt modelId="{9DA240A4-4A71-429F-9DF2-F6839306A23D}" type="sibTrans" cxnId="{E21F7FBF-763E-4F7C-90CF-25530BED0FEC}">
      <dgm:prSet/>
      <dgm:spPr/>
      <dgm:t>
        <a:bodyPr/>
        <a:lstStyle/>
        <a:p>
          <a:endParaRPr lang="zh-CN" altLang="en-US"/>
        </a:p>
      </dgm:t>
    </dgm:pt>
    <dgm:pt modelId="{4C460BFA-A00B-4B35-A2D0-D579288D81DC}">
      <dgm:prSet custT="1"/>
      <dgm:spPr>
        <a:solidFill>
          <a:srgbClr val="0089F0"/>
        </a:solidFill>
        <a:ln w="19050" cap="flat" cmpd="sng" algn="ctr">
          <a:solidFill>
            <a:prstClr val="white">
              <a:hueOff val="0"/>
              <a:satOff val="0"/>
              <a:lumOff val="0"/>
              <a:alphaOff val="0"/>
            </a:prstClr>
          </a:solidFill>
          <a:prstDash val="solid"/>
          <a:miter lim="800000"/>
        </a:ln>
        <a:effectLst/>
      </dgm:spPr>
      <dgm:t>
        <a:bodyPr spcFirstLastPara="0" vert="horz" wrap="square" lIns="12700" tIns="12700" rIns="12700" bIns="12700" numCol="1" spcCol="1270" anchor="ctr" anchorCtr="0"/>
        <a:lstStyle/>
        <a:p>
          <a:pPr marL="0" lvl="0" indent="0" algn="ctr" defTabSz="889000">
            <a:lnSpc>
              <a:spcPct val="90000"/>
            </a:lnSpc>
            <a:spcBef>
              <a:spcPct val="0"/>
            </a:spcBef>
            <a:spcAft>
              <a:spcPct val="35000"/>
            </a:spcAft>
            <a:buNone/>
          </a:pPr>
          <a:r>
            <a:rPr lang="zh-CN" altLang="en-US" sz="2000" kern="1200" dirty="0">
              <a:solidFill>
                <a:prstClr val="white"/>
              </a:solidFill>
              <a:latin typeface="微软雅黑" panose="020B0503020204020204" pitchFamily="34" charset="-122"/>
              <a:ea typeface="微软雅黑" panose="020B0503020204020204" pitchFamily="34" charset="-122"/>
              <a:cs typeface="+mn-cs"/>
            </a:rPr>
            <a:t>城市用地</a:t>
          </a:r>
        </a:p>
      </dgm:t>
    </dgm:pt>
    <dgm:pt modelId="{F9F9BB16-D5CA-48F9-8ABD-AF5987A96453}" type="parTrans" cxnId="{35AC1AF3-8099-4AE7-9AEC-93B6EE839E98}">
      <dgm:prSet custT="1"/>
      <dgm:spPr>
        <a:noFill/>
        <a:ln w="12700" cap="flat" cmpd="sng" algn="ctr">
          <a:solidFill>
            <a:srgbClr val="0089F0"/>
          </a:solidFill>
          <a:prstDash val="solid"/>
          <a:miter lim="800000"/>
        </a:ln>
        <a:effectLst/>
      </dgm:spPr>
      <dgm:t>
        <a:bodyPr spcFirstLastPara="0" vert="horz" wrap="square" lIns="12700" tIns="0" rIns="12700" bIns="0" numCol="1" spcCol="1270" anchor="ctr" anchorCtr="0"/>
        <a:lstStyle/>
        <a:p>
          <a:pPr marL="0" lvl="0" indent="0" algn="ctr" defTabSz="266700">
            <a:lnSpc>
              <a:spcPct val="90000"/>
            </a:lnSpc>
            <a:spcBef>
              <a:spcPct val="0"/>
            </a:spcBef>
            <a:spcAft>
              <a:spcPct val="35000"/>
            </a:spcAft>
            <a:buNone/>
          </a:pPr>
          <a:endParaRPr lang="zh-CN" altLang="en-US" sz="600" kern="1200">
            <a:solidFill>
              <a:prstClr val="black">
                <a:hueOff val="0"/>
                <a:satOff val="0"/>
                <a:lumOff val="0"/>
                <a:alphaOff val="0"/>
              </a:prstClr>
            </a:solidFill>
            <a:latin typeface="Calibri" panose="020F0502020204030204"/>
            <a:ea typeface="宋体" panose="02010600030101010101" pitchFamily="2" charset="-122"/>
            <a:cs typeface="+mn-cs"/>
          </a:endParaRPr>
        </a:p>
      </dgm:t>
    </dgm:pt>
    <dgm:pt modelId="{FBC4BA2E-C6A8-4DF1-9BDC-93FE3712B994}" type="sibTrans" cxnId="{35AC1AF3-8099-4AE7-9AEC-93B6EE839E98}">
      <dgm:prSet/>
      <dgm:spPr/>
      <dgm:t>
        <a:bodyPr/>
        <a:lstStyle/>
        <a:p>
          <a:endParaRPr lang="zh-CN" altLang="en-US"/>
        </a:p>
      </dgm:t>
    </dgm:pt>
    <dgm:pt modelId="{D5676A88-F041-42C7-8FF0-4DBDFDB83CD2}" type="pres">
      <dgm:prSet presAssocID="{20F9E5B3-E799-4026-8BD4-87ABB4BE56C3}" presName="diagram" presStyleCnt="0">
        <dgm:presLayoutVars>
          <dgm:chPref val="1"/>
          <dgm:dir/>
          <dgm:animOne val="branch"/>
          <dgm:animLvl val="lvl"/>
          <dgm:resizeHandles val="exact"/>
        </dgm:presLayoutVars>
      </dgm:prSet>
      <dgm:spPr/>
    </dgm:pt>
    <dgm:pt modelId="{9A1FEE29-D119-4F8A-AFE9-605B88950B81}" type="pres">
      <dgm:prSet presAssocID="{CC8BD50A-D516-4DE0-BD3C-9F82FDC1F270}" presName="root1" presStyleCnt="0"/>
      <dgm:spPr/>
    </dgm:pt>
    <dgm:pt modelId="{2D3CD400-46CD-4407-BD59-EED55493324F}" type="pres">
      <dgm:prSet presAssocID="{CC8BD50A-D516-4DE0-BD3C-9F82FDC1F270}" presName="LevelOneTextNode" presStyleLbl="node0" presStyleIdx="0" presStyleCnt="1">
        <dgm:presLayoutVars>
          <dgm:chPref val="3"/>
        </dgm:presLayoutVars>
      </dgm:prSet>
      <dgm:spPr/>
    </dgm:pt>
    <dgm:pt modelId="{64A170CA-64DB-4086-8378-E00103D81846}" type="pres">
      <dgm:prSet presAssocID="{CC8BD50A-D516-4DE0-BD3C-9F82FDC1F270}" presName="level2hierChild" presStyleCnt="0"/>
      <dgm:spPr/>
    </dgm:pt>
    <dgm:pt modelId="{DFE7086E-7B34-4363-A2D7-D28890394839}" type="pres">
      <dgm:prSet presAssocID="{24974948-C4CE-4BA0-97AE-6EFB7A6BCC60}" presName="conn2-1" presStyleLbl="parChTrans1D2" presStyleIdx="0" presStyleCnt="3"/>
      <dgm:spPr/>
    </dgm:pt>
    <dgm:pt modelId="{16822B59-68DF-4F9D-AC75-CFA4765079E3}" type="pres">
      <dgm:prSet presAssocID="{24974948-C4CE-4BA0-97AE-6EFB7A6BCC60}" presName="connTx" presStyleLbl="parChTrans1D2" presStyleIdx="0" presStyleCnt="3"/>
      <dgm:spPr/>
    </dgm:pt>
    <dgm:pt modelId="{9623CD66-216A-4020-A369-8517327D0F28}" type="pres">
      <dgm:prSet presAssocID="{053503E7-73E4-449D-BA40-E6765EB9ECCF}" presName="root2" presStyleCnt="0"/>
      <dgm:spPr/>
    </dgm:pt>
    <dgm:pt modelId="{E348B026-1864-4188-9CDE-9B0B2196FF70}" type="pres">
      <dgm:prSet presAssocID="{053503E7-73E4-449D-BA40-E6765EB9ECCF}" presName="LevelTwoTextNode" presStyleLbl="asst1" presStyleIdx="0" presStyleCnt="1">
        <dgm:presLayoutVars>
          <dgm:chPref val="3"/>
        </dgm:presLayoutVars>
      </dgm:prSet>
      <dgm:spPr>
        <a:xfrm>
          <a:off x="3378729" y="790575"/>
          <a:ext cx="1370541" cy="685270"/>
        </a:xfrm>
        <a:prstGeom prst="roundRect">
          <a:avLst>
            <a:gd name="adj" fmla="val 10000"/>
          </a:avLst>
        </a:prstGeom>
      </dgm:spPr>
    </dgm:pt>
    <dgm:pt modelId="{63138DDD-9047-405D-8C6C-8CED6CDC8FD2}" type="pres">
      <dgm:prSet presAssocID="{053503E7-73E4-449D-BA40-E6765EB9ECCF}" presName="level3hierChild" presStyleCnt="0"/>
      <dgm:spPr/>
    </dgm:pt>
    <dgm:pt modelId="{A5EA9FA4-84CD-431F-90C6-4E1C59125059}" type="pres">
      <dgm:prSet presAssocID="{8072BFEA-5A23-4FF7-B140-A5415CABC77B}" presName="conn2-1" presStyleLbl="parChTrans1D3" presStyleIdx="0" presStyleCnt="7"/>
      <dgm:spPr>
        <a:xfrm rot="18289469">
          <a:off x="4543383" y="727797"/>
          <a:ext cx="959990" cy="22763"/>
        </a:xfrm>
        <a:custGeom>
          <a:avLst/>
          <a:gdLst/>
          <a:ahLst/>
          <a:cxnLst/>
          <a:rect l="0" t="0" r="0" b="0"/>
          <a:pathLst>
            <a:path>
              <a:moveTo>
                <a:pt x="0" y="11381"/>
              </a:moveTo>
              <a:lnTo>
                <a:pt x="959990" y="11381"/>
              </a:lnTo>
            </a:path>
          </a:pathLst>
        </a:custGeom>
      </dgm:spPr>
    </dgm:pt>
    <dgm:pt modelId="{F7B27704-AA8F-4A10-A607-319E1D0EC7D9}" type="pres">
      <dgm:prSet presAssocID="{8072BFEA-5A23-4FF7-B140-A5415CABC77B}" presName="connTx" presStyleLbl="parChTrans1D3" presStyleIdx="0" presStyleCnt="7"/>
      <dgm:spPr/>
    </dgm:pt>
    <dgm:pt modelId="{C971BD50-1F68-4B13-9AA7-0E0DA7021B6D}" type="pres">
      <dgm:prSet presAssocID="{C363754A-7657-4557-85F7-3FF289A2EAB2}" presName="root2" presStyleCnt="0"/>
      <dgm:spPr/>
    </dgm:pt>
    <dgm:pt modelId="{50070B11-A6E3-4DBA-8BEF-73DE3968B9C4}" type="pres">
      <dgm:prSet presAssocID="{C363754A-7657-4557-85F7-3FF289A2EAB2}" presName="LevelTwoTextNode" presStyleLbl="node3" presStyleIdx="0" presStyleCnt="7">
        <dgm:presLayoutVars>
          <dgm:chPref val="3"/>
        </dgm:presLayoutVars>
      </dgm:prSet>
      <dgm:spPr>
        <a:xfrm>
          <a:off x="5297487" y="2513"/>
          <a:ext cx="1370541" cy="685270"/>
        </a:xfrm>
        <a:prstGeom prst="roundRect">
          <a:avLst>
            <a:gd name="adj" fmla="val 10000"/>
          </a:avLst>
        </a:prstGeom>
      </dgm:spPr>
    </dgm:pt>
    <dgm:pt modelId="{60384BB3-99C0-4479-AB21-6FD7087355C9}" type="pres">
      <dgm:prSet presAssocID="{C363754A-7657-4557-85F7-3FF289A2EAB2}" presName="level3hierChild" presStyleCnt="0"/>
      <dgm:spPr/>
    </dgm:pt>
    <dgm:pt modelId="{868F68BC-42A7-447F-84E8-00A0A7E282BB}" type="pres">
      <dgm:prSet presAssocID="{EC80AD5D-3ED9-45C4-9214-77C008380FF8}" presName="conn2-1" presStyleLbl="parChTrans1D3" presStyleIdx="1" presStyleCnt="7"/>
      <dgm:spPr>
        <a:xfrm>
          <a:off x="4749270" y="1121828"/>
          <a:ext cx="548216" cy="22763"/>
        </a:xfrm>
        <a:custGeom>
          <a:avLst/>
          <a:gdLst/>
          <a:ahLst/>
          <a:cxnLst/>
          <a:rect l="0" t="0" r="0" b="0"/>
          <a:pathLst>
            <a:path>
              <a:moveTo>
                <a:pt x="0" y="11381"/>
              </a:moveTo>
              <a:lnTo>
                <a:pt x="548216" y="11381"/>
              </a:lnTo>
            </a:path>
          </a:pathLst>
        </a:custGeom>
      </dgm:spPr>
    </dgm:pt>
    <dgm:pt modelId="{119403D3-3DB9-4477-B28D-34FD9B8189C9}" type="pres">
      <dgm:prSet presAssocID="{EC80AD5D-3ED9-45C4-9214-77C008380FF8}" presName="connTx" presStyleLbl="parChTrans1D3" presStyleIdx="1" presStyleCnt="7"/>
      <dgm:spPr/>
    </dgm:pt>
    <dgm:pt modelId="{8A0ED223-8EEA-42EF-BF33-2E5DBE0852BA}" type="pres">
      <dgm:prSet presAssocID="{74FFB369-2667-4D47-94C0-5B8A075E4BCF}" presName="root2" presStyleCnt="0"/>
      <dgm:spPr/>
    </dgm:pt>
    <dgm:pt modelId="{31FAA972-08AC-422A-8C7B-342A6612FFED}" type="pres">
      <dgm:prSet presAssocID="{74FFB369-2667-4D47-94C0-5B8A075E4BCF}" presName="LevelTwoTextNode" presStyleLbl="node3" presStyleIdx="1" presStyleCnt="7">
        <dgm:presLayoutVars>
          <dgm:chPref val="3"/>
        </dgm:presLayoutVars>
      </dgm:prSet>
      <dgm:spPr>
        <a:xfrm>
          <a:off x="5297487" y="790575"/>
          <a:ext cx="1370541" cy="685270"/>
        </a:xfrm>
        <a:prstGeom prst="roundRect">
          <a:avLst>
            <a:gd name="adj" fmla="val 10000"/>
          </a:avLst>
        </a:prstGeom>
      </dgm:spPr>
    </dgm:pt>
    <dgm:pt modelId="{589B45B1-7F47-4F2B-A78D-8DE4AD5BBD77}" type="pres">
      <dgm:prSet presAssocID="{74FFB369-2667-4D47-94C0-5B8A075E4BCF}" presName="level3hierChild" presStyleCnt="0"/>
      <dgm:spPr/>
    </dgm:pt>
    <dgm:pt modelId="{6BC29779-0E6E-42E0-9105-8DB91D67E1B1}" type="pres">
      <dgm:prSet presAssocID="{5FBB1640-575D-4128-91FB-562F298B5E2C}" presName="conn2-1" presStyleLbl="parChTrans1D3" presStyleIdx="2" presStyleCnt="7"/>
      <dgm:spPr>
        <a:xfrm rot="3310531">
          <a:off x="4543383" y="1515859"/>
          <a:ext cx="959990" cy="22763"/>
        </a:xfrm>
        <a:custGeom>
          <a:avLst/>
          <a:gdLst/>
          <a:ahLst/>
          <a:cxnLst/>
          <a:rect l="0" t="0" r="0" b="0"/>
          <a:pathLst>
            <a:path>
              <a:moveTo>
                <a:pt x="0" y="11381"/>
              </a:moveTo>
              <a:lnTo>
                <a:pt x="959990" y="11381"/>
              </a:lnTo>
            </a:path>
          </a:pathLst>
        </a:custGeom>
      </dgm:spPr>
    </dgm:pt>
    <dgm:pt modelId="{7D11F3FE-C58E-49F2-B8BB-A4BCA50DCBBC}" type="pres">
      <dgm:prSet presAssocID="{5FBB1640-575D-4128-91FB-562F298B5E2C}" presName="connTx" presStyleLbl="parChTrans1D3" presStyleIdx="2" presStyleCnt="7"/>
      <dgm:spPr/>
    </dgm:pt>
    <dgm:pt modelId="{2DE5D9B5-346E-4449-A02A-46BF298C546A}" type="pres">
      <dgm:prSet presAssocID="{BF54CDA2-2130-4B10-AB97-94F56AE6392B}" presName="root2" presStyleCnt="0"/>
      <dgm:spPr/>
    </dgm:pt>
    <dgm:pt modelId="{B06E24E6-0C34-4DC1-AFCD-3607C3E69520}" type="pres">
      <dgm:prSet presAssocID="{BF54CDA2-2130-4B10-AB97-94F56AE6392B}" presName="LevelTwoTextNode" presStyleLbl="node3" presStyleIdx="2" presStyleCnt="7">
        <dgm:presLayoutVars>
          <dgm:chPref val="3"/>
        </dgm:presLayoutVars>
      </dgm:prSet>
      <dgm:spPr>
        <a:xfrm>
          <a:off x="5297487" y="1578636"/>
          <a:ext cx="1370541" cy="685270"/>
        </a:xfrm>
        <a:prstGeom prst="roundRect">
          <a:avLst>
            <a:gd name="adj" fmla="val 10000"/>
          </a:avLst>
        </a:prstGeom>
      </dgm:spPr>
    </dgm:pt>
    <dgm:pt modelId="{5A5088B8-08CB-4DE5-AE20-F593F3B2E42B}" type="pres">
      <dgm:prSet presAssocID="{BF54CDA2-2130-4B10-AB97-94F56AE6392B}" presName="level3hierChild" presStyleCnt="0"/>
      <dgm:spPr/>
    </dgm:pt>
    <dgm:pt modelId="{4E09913C-6412-4667-B894-CCFBEC58E623}" type="pres">
      <dgm:prSet presAssocID="{43DC351E-6252-4811-99BD-35678D26A1A0}" presName="conn2-1" presStyleLbl="parChTrans1D2" presStyleIdx="1" presStyleCnt="3"/>
      <dgm:spPr>
        <a:xfrm rot="1186030">
          <a:off x="2813349" y="2993474"/>
          <a:ext cx="582543" cy="22763"/>
        </a:xfrm>
        <a:custGeom>
          <a:avLst/>
          <a:gdLst/>
          <a:ahLst/>
          <a:cxnLst/>
          <a:rect l="0" t="0" r="0" b="0"/>
          <a:pathLst>
            <a:path>
              <a:moveTo>
                <a:pt x="0" y="11381"/>
              </a:moveTo>
              <a:lnTo>
                <a:pt x="582543" y="11381"/>
              </a:lnTo>
            </a:path>
          </a:pathLst>
        </a:custGeom>
      </dgm:spPr>
    </dgm:pt>
    <dgm:pt modelId="{1AAC2ADF-BF7F-4963-B3D3-FB33D0A03060}" type="pres">
      <dgm:prSet presAssocID="{43DC351E-6252-4811-99BD-35678D26A1A0}" presName="connTx" presStyleLbl="parChTrans1D2" presStyleIdx="1" presStyleCnt="3"/>
      <dgm:spPr/>
    </dgm:pt>
    <dgm:pt modelId="{8F321DDF-4606-4BE1-8DFC-C759AD735C74}" type="pres">
      <dgm:prSet presAssocID="{3F27BDDE-8764-4373-8DC6-D8D928DF38DE}" presName="root2" presStyleCnt="0"/>
      <dgm:spPr/>
    </dgm:pt>
    <dgm:pt modelId="{E8E5F766-7EAF-4002-BA2D-63507C953F17}" type="pres">
      <dgm:prSet presAssocID="{3F27BDDE-8764-4373-8DC6-D8D928DF38DE}" presName="LevelTwoTextNode" presStyleLbl="node2" presStyleIdx="0" presStyleCnt="2">
        <dgm:presLayoutVars>
          <dgm:chPref val="3"/>
        </dgm:presLayoutVars>
      </dgm:prSet>
      <dgm:spPr>
        <a:xfrm>
          <a:off x="3378729" y="2760728"/>
          <a:ext cx="1370541" cy="685270"/>
        </a:xfrm>
        <a:prstGeom prst="roundRect">
          <a:avLst>
            <a:gd name="adj" fmla="val 10000"/>
          </a:avLst>
        </a:prstGeom>
      </dgm:spPr>
    </dgm:pt>
    <dgm:pt modelId="{C21A1BD2-F064-4F16-9BA8-B43FDCD61C3E}" type="pres">
      <dgm:prSet presAssocID="{3F27BDDE-8764-4373-8DC6-D8D928DF38DE}" presName="level3hierChild" presStyleCnt="0"/>
      <dgm:spPr/>
    </dgm:pt>
    <dgm:pt modelId="{F0090EB6-CFB1-4D60-80EE-3BCD58E37B4D}" type="pres">
      <dgm:prSet presAssocID="{1E8F30E2-52B2-4DF6-BF58-8C0A1DBC7AE6}" presName="conn2-1" presStyleLbl="parChTrans1D3" presStyleIdx="3" presStyleCnt="7"/>
      <dgm:spPr>
        <a:xfrm rot="19457599">
          <a:off x="4685813" y="2894967"/>
          <a:ext cx="675130" cy="22763"/>
        </a:xfrm>
        <a:custGeom>
          <a:avLst/>
          <a:gdLst/>
          <a:ahLst/>
          <a:cxnLst/>
          <a:rect l="0" t="0" r="0" b="0"/>
          <a:pathLst>
            <a:path>
              <a:moveTo>
                <a:pt x="0" y="11381"/>
              </a:moveTo>
              <a:lnTo>
                <a:pt x="675130" y="11381"/>
              </a:lnTo>
            </a:path>
          </a:pathLst>
        </a:custGeom>
      </dgm:spPr>
    </dgm:pt>
    <dgm:pt modelId="{6EB2A889-CC7F-4481-A4F3-EBF40C91DDBC}" type="pres">
      <dgm:prSet presAssocID="{1E8F30E2-52B2-4DF6-BF58-8C0A1DBC7AE6}" presName="connTx" presStyleLbl="parChTrans1D3" presStyleIdx="3" presStyleCnt="7"/>
      <dgm:spPr/>
    </dgm:pt>
    <dgm:pt modelId="{C5522B0B-5C5E-4B17-BCEF-899D2C6CD3D5}" type="pres">
      <dgm:prSet presAssocID="{5CB2C1F2-7CAD-4FA8-81BD-45A0667656EE}" presName="root2" presStyleCnt="0"/>
      <dgm:spPr/>
    </dgm:pt>
    <dgm:pt modelId="{13684D9C-1B7F-4795-8E9B-D62BB4D0739F}" type="pres">
      <dgm:prSet presAssocID="{5CB2C1F2-7CAD-4FA8-81BD-45A0667656EE}" presName="LevelTwoTextNode" presStyleLbl="node3" presStyleIdx="3" presStyleCnt="7">
        <dgm:presLayoutVars>
          <dgm:chPref val="3"/>
        </dgm:presLayoutVars>
      </dgm:prSet>
      <dgm:spPr>
        <a:xfrm>
          <a:off x="5297487" y="2366698"/>
          <a:ext cx="1370541" cy="685270"/>
        </a:xfrm>
        <a:prstGeom prst="roundRect">
          <a:avLst>
            <a:gd name="adj" fmla="val 10000"/>
          </a:avLst>
        </a:prstGeom>
      </dgm:spPr>
    </dgm:pt>
    <dgm:pt modelId="{E924C682-4077-4BB0-97AF-A80F7E120312}" type="pres">
      <dgm:prSet presAssocID="{5CB2C1F2-7CAD-4FA8-81BD-45A0667656EE}" presName="level3hierChild" presStyleCnt="0"/>
      <dgm:spPr/>
    </dgm:pt>
    <dgm:pt modelId="{2D0388BF-1A71-4576-8AD4-7D6169A771AE}" type="pres">
      <dgm:prSet presAssocID="{19933BC5-351C-4150-9547-CA4C22223D6E}" presName="conn2-1" presStyleLbl="parChTrans1D3" presStyleIdx="4" presStyleCnt="7"/>
      <dgm:spPr>
        <a:xfrm rot="2142401">
          <a:off x="4685813" y="3288997"/>
          <a:ext cx="675130" cy="22763"/>
        </a:xfrm>
        <a:custGeom>
          <a:avLst/>
          <a:gdLst/>
          <a:ahLst/>
          <a:cxnLst/>
          <a:rect l="0" t="0" r="0" b="0"/>
          <a:pathLst>
            <a:path>
              <a:moveTo>
                <a:pt x="0" y="11381"/>
              </a:moveTo>
              <a:lnTo>
                <a:pt x="675130" y="11381"/>
              </a:lnTo>
            </a:path>
          </a:pathLst>
        </a:custGeom>
      </dgm:spPr>
    </dgm:pt>
    <dgm:pt modelId="{D956A26B-9166-4D0B-861F-3B0535F177E2}" type="pres">
      <dgm:prSet presAssocID="{19933BC5-351C-4150-9547-CA4C22223D6E}" presName="connTx" presStyleLbl="parChTrans1D3" presStyleIdx="4" presStyleCnt="7"/>
      <dgm:spPr/>
    </dgm:pt>
    <dgm:pt modelId="{3802E297-DCB4-46AF-98EE-024C5BACC175}" type="pres">
      <dgm:prSet presAssocID="{AA01DCFA-1D7A-4C6A-95CE-A0AB006DFD10}" presName="root2" presStyleCnt="0"/>
      <dgm:spPr/>
    </dgm:pt>
    <dgm:pt modelId="{35FC39B2-5741-4EFD-8251-3C5D017F9998}" type="pres">
      <dgm:prSet presAssocID="{AA01DCFA-1D7A-4C6A-95CE-A0AB006DFD10}" presName="LevelTwoTextNode" presStyleLbl="node3" presStyleIdx="4" presStyleCnt="7">
        <dgm:presLayoutVars>
          <dgm:chPref val="3"/>
        </dgm:presLayoutVars>
      </dgm:prSet>
      <dgm:spPr>
        <a:xfrm>
          <a:off x="5297487" y="3154759"/>
          <a:ext cx="1370541" cy="685270"/>
        </a:xfrm>
        <a:prstGeom prst="roundRect">
          <a:avLst>
            <a:gd name="adj" fmla="val 10000"/>
          </a:avLst>
        </a:prstGeom>
      </dgm:spPr>
    </dgm:pt>
    <dgm:pt modelId="{CCBDC59D-FCB8-4E09-A789-336771B951CA}" type="pres">
      <dgm:prSet presAssocID="{AA01DCFA-1D7A-4C6A-95CE-A0AB006DFD10}" presName="level3hierChild" presStyleCnt="0"/>
      <dgm:spPr/>
    </dgm:pt>
    <dgm:pt modelId="{EFC4AB15-B300-4880-BE81-65D830EB2E5E}" type="pres">
      <dgm:prSet presAssocID="{A059DF1F-2968-46A7-AEDB-126CB31468A9}" presName="conn2-1" presStyleLbl="parChTrans1D2" presStyleIdx="2" presStyleCnt="3"/>
      <dgm:spPr>
        <a:xfrm rot="4369170">
          <a:off x="2176644" y="3781536"/>
          <a:ext cx="1855952" cy="22763"/>
        </a:xfrm>
        <a:custGeom>
          <a:avLst/>
          <a:gdLst/>
          <a:ahLst/>
          <a:cxnLst/>
          <a:rect l="0" t="0" r="0" b="0"/>
          <a:pathLst>
            <a:path>
              <a:moveTo>
                <a:pt x="0" y="11381"/>
              </a:moveTo>
              <a:lnTo>
                <a:pt x="1855952" y="11381"/>
              </a:lnTo>
            </a:path>
          </a:pathLst>
        </a:custGeom>
      </dgm:spPr>
    </dgm:pt>
    <dgm:pt modelId="{972C5659-3809-4C19-893C-21CCB8F305C4}" type="pres">
      <dgm:prSet presAssocID="{A059DF1F-2968-46A7-AEDB-126CB31468A9}" presName="connTx" presStyleLbl="parChTrans1D2" presStyleIdx="2" presStyleCnt="3"/>
      <dgm:spPr/>
    </dgm:pt>
    <dgm:pt modelId="{156780FA-ACE2-41C9-BF20-151E8D0BC1E5}" type="pres">
      <dgm:prSet presAssocID="{399CC3FB-A822-4203-B9F0-3C57C6FE2550}" presName="root2" presStyleCnt="0"/>
      <dgm:spPr/>
    </dgm:pt>
    <dgm:pt modelId="{068BD176-1CAA-4542-B0C2-56C1EE5A85B9}" type="pres">
      <dgm:prSet presAssocID="{399CC3FB-A822-4203-B9F0-3C57C6FE2550}" presName="LevelTwoTextNode" presStyleLbl="node2" presStyleIdx="1" presStyleCnt="2">
        <dgm:presLayoutVars>
          <dgm:chPref val="3"/>
        </dgm:presLayoutVars>
      </dgm:prSet>
      <dgm:spPr>
        <a:xfrm>
          <a:off x="3378729" y="4336851"/>
          <a:ext cx="1370541" cy="685270"/>
        </a:xfrm>
        <a:prstGeom prst="roundRect">
          <a:avLst>
            <a:gd name="adj" fmla="val 10000"/>
          </a:avLst>
        </a:prstGeom>
      </dgm:spPr>
    </dgm:pt>
    <dgm:pt modelId="{CC5B813E-83AF-4C21-A9D7-F66535FFEBA9}" type="pres">
      <dgm:prSet presAssocID="{399CC3FB-A822-4203-B9F0-3C57C6FE2550}" presName="level3hierChild" presStyleCnt="0"/>
      <dgm:spPr/>
    </dgm:pt>
    <dgm:pt modelId="{2EEFD2CA-D940-410C-AB93-8AB5B40C346B}" type="pres">
      <dgm:prSet presAssocID="{28441887-EAEF-4A45-B286-5857CC5B59C3}" presName="conn2-1" presStyleLbl="parChTrans1D3" presStyleIdx="5" presStyleCnt="7"/>
      <dgm:spPr>
        <a:xfrm rot="19457599">
          <a:off x="4685813" y="4471090"/>
          <a:ext cx="675130" cy="22763"/>
        </a:xfrm>
        <a:custGeom>
          <a:avLst/>
          <a:gdLst/>
          <a:ahLst/>
          <a:cxnLst/>
          <a:rect l="0" t="0" r="0" b="0"/>
          <a:pathLst>
            <a:path>
              <a:moveTo>
                <a:pt x="0" y="11381"/>
              </a:moveTo>
              <a:lnTo>
                <a:pt x="675130" y="11381"/>
              </a:lnTo>
            </a:path>
          </a:pathLst>
        </a:custGeom>
      </dgm:spPr>
    </dgm:pt>
    <dgm:pt modelId="{AB703D55-AC9D-48D1-8392-A7951AABCD90}" type="pres">
      <dgm:prSet presAssocID="{28441887-EAEF-4A45-B286-5857CC5B59C3}" presName="connTx" presStyleLbl="parChTrans1D3" presStyleIdx="5" presStyleCnt="7"/>
      <dgm:spPr/>
    </dgm:pt>
    <dgm:pt modelId="{A988A992-6B78-40F1-9659-AAED21B2DBC3}" type="pres">
      <dgm:prSet presAssocID="{5DF423D9-3448-47D2-859A-4248ADCB9507}" presName="root2" presStyleCnt="0"/>
      <dgm:spPr/>
    </dgm:pt>
    <dgm:pt modelId="{CFBC9D91-1420-4CB4-8C21-469A650C27DC}" type="pres">
      <dgm:prSet presAssocID="{5DF423D9-3448-47D2-859A-4248ADCB9507}" presName="LevelTwoTextNode" presStyleLbl="node3" presStyleIdx="5" presStyleCnt="7">
        <dgm:presLayoutVars>
          <dgm:chPref val="3"/>
        </dgm:presLayoutVars>
      </dgm:prSet>
      <dgm:spPr>
        <a:xfrm>
          <a:off x="5297487" y="3942821"/>
          <a:ext cx="1370541" cy="685270"/>
        </a:xfrm>
        <a:prstGeom prst="roundRect">
          <a:avLst>
            <a:gd name="adj" fmla="val 10000"/>
          </a:avLst>
        </a:prstGeom>
      </dgm:spPr>
    </dgm:pt>
    <dgm:pt modelId="{841C7CD2-1297-41DC-A337-3B2827460369}" type="pres">
      <dgm:prSet presAssocID="{5DF423D9-3448-47D2-859A-4248ADCB9507}" presName="level3hierChild" presStyleCnt="0"/>
      <dgm:spPr/>
    </dgm:pt>
    <dgm:pt modelId="{3630E663-40DA-4E25-82A5-6CA1308A29AE}" type="pres">
      <dgm:prSet presAssocID="{F9F9BB16-D5CA-48F9-8ABD-AF5987A96453}" presName="conn2-1" presStyleLbl="parChTrans1D3" presStyleIdx="6" presStyleCnt="7"/>
      <dgm:spPr>
        <a:xfrm rot="2142401">
          <a:off x="4685813" y="4865120"/>
          <a:ext cx="675130" cy="22763"/>
        </a:xfrm>
        <a:custGeom>
          <a:avLst/>
          <a:gdLst/>
          <a:ahLst/>
          <a:cxnLst/>
          <a:rect l="0" t="0" r="0" b="0"/>
          <a:pathLst>
            <a:path>
              <a:moveTo>
                <a:pt x="0" y="11381"/>
              </a:moveTo>
              <a:lnTo>
                <a:pt x="675130" y="11381"/>
              </a:lnTo>
            </a:path>
          </a:pathLst>
        </a:custGeom>
      </dgm:spPr>
    </dgm:pt>
    <dgm:pt modelId="{A06A6CED-76F2-4B5F-B5AC-4F97E2EFE8C9}" type="pres">
      <dgm:prSet presAssocID="{F9F9BB16-D5CA-48F9-8ABD-AF5987A96453}" presName="connTx" presStyleLbl="parChTrans1D3" presStyleIdx="6" presStyleCnt="7"/>
      <dgm:spPr/>
    </dgm:pt>
    <dgm:pt modelId="{7F78BEF9-3861-49A1-9AFE-09ECDCBC8D15}" type="pres">
      <dgm:prSet presAssocID="{4C460BFA-A00B-4B35-A2D0-D579288D81DC}" presName="root2" presStyleCnt="0"/>
      <dgm:spPr/>
    </dgm:pt>
    <dgm:pt modelId="{0E590994-AFB2-4BBB-8C36-BF3E4AF5332F}" type="pres">
      <dgm:prSet presAssocID="{4C460BFA-A00B-4B35-A2D0-D579288D81DC}" presName="LevelTwoTextNode" presStyleLbl="node3" presStyleIdx="6" presStyleCnt="7">
        <dgm:presLayoutVars>
          <dgm:chPref val="3"/>
        </dgm:presLayoutVars>
      </dgm:prSet>
      <dgm:spPr>
        <a:xfrm>
          <a:off x="5297487" y="4730882"/>
          <a:ext cx="1370541" cy="685270"/>
        </a:xfrm>
        <a:prstGeom prst="roundRect">
          <a:avLst>
            <a:gd name="adj" fmla="val 10000"/>
          </a:avLst>
        </a:prstGeom>
      </dgm:spPr>
    </dgm:pt>
    <dgm:pt modelId="{88E27E1A-CDB7-401C-9856-0F93ED89D303}" type="pres">
      <dgm:prSet presAssocID="{4C460BFA-A00B-4B35-A2D0-D579288D81DC}" presName="level3hierChild" presStyleCnt="0"/>
      <dgm:spPr/>
    </dgm:pt>
  </dgm:ptLst>
  <dgm:cxnLst>
    <dgm:cxn modelId="{E9C4CC4D-EDAF-40E3-B50F-5C03B5251639}" type="presOf" srcId="{EC80AD5D-3ED9-45C4-9214-77C008380FF8}" destId="{119403D3-3DB9-4477-B28D-34FD9B8189C9}" srcOrd="1" destOrd="0" presId="urn:microsoft.com/office/officeart/2005/8/layout/hierarchy2"/>
    <dgm:cxn modelId="{82F0210D-B3BB-48EC-9697-ABACE32FEF91}" srcId="{CC8BD50A-D516-4DE0-BD3C-9F82FDC1F270}" destId="{3F27BDDE-8764-4373-8DC6-D8D928DF38DE}" srcOrd="1" destOrd="0" parTransId="{43DC351E-6252-4811-99BD-35678D26A1A0}" sibTransId="{75D057ED-715A-4A04-ABCE-4B21C53DEB1A}"/>
    <dgm:cxn modelId="{255D8455-51B9-4F7E-9C15-C5E355BF1DB4}" srcId="{CC8BD50A-D516-4DE0-BD3C-9F82FDC1F270}" destId="{053503E7-73E4-449D-BA40-E6765EB9ECCF}" srcOrd="0" destOrd="0" parTransId="{24974948-C4CE-4BA0-97AE-6EFB7A6BCC60}" sibTransId="{653BE14D-1561-4459-BBE7-F4FD50255EF4}"/>
    <dgm:cxn modelId="{5EE43417-61B2-4644-BD61-2956CF4AD519}" type="presOf" srcId="{1E8F30E2-52B2-4DF6-BF58-8C0A1DBC7AE6}" destId="{F0090EB6-CFB1-4D60-80EE-3BCD58E37B4D}" srcOrd="0" destOrd="0" presId="urn:microsoft.com/office/officeart/2005/8/layout/hierarchy2"/>
    <dgm:cxn modelId="{011D1E43-433A-4B6C-A388-1B94499B3A6E}" type="presOf" srcId="{399CC3FB-A822-4203-B9F0-3C57C6FE2550}" destId="{068BD176-1CAA-4542-B0C2-56C1EE5A85B9}" srcOrd="0" destOrd="0" presId="urn:microsoft.com/office/officeart/2005/8/layout/hierarchy2"/>
    <dgm:cxn modelId="{0E55DB2B-7470-4E5A-A76F-8BFFC0FADF30}" type="presOf" srcId="{A059DF1F-2968-46A7-AEDB-126CB31468A9}" destId="{EFC4AB15-B300-4880-BE81-65D830EB2E5E}" srcOrd="0" destOrd="0" presId="urn:microsoft.com/office/officeart/2005/8/layout/hierarchy2"/>
    <dgm:cxn modelId="{2B23936A-61D3-49D1-B744-56F3779B6A3F}" type="presOf" srcId="{1E8F30E2-52B2-4DF6-BF58-8C0A1DBC7AE6}" destId="{6EB2A889-CC7F-4481-A4F3-EBF40C91DDBC}" srcOrd="1" destOrd="0" presId="urn:microsoft.com/office/officeart/2005/8/layout/hierarchy2"/>
    <dgm:cxn modelId="{E6431871-266C-4E45-BE73-1241C0F3FA15}" type="presOf" srcId="{24974948-C4CE-4BA0-97AE-6EFB7A6BCC60}" destId="{16822B59-68DF-4F9D-AC75-CFA4765079E3}" srcOrd="1" destOrd="0" presId="urn:microsoft.com/office/officeart/2005/8/layout/hierarchy2"/>
    <dgm:cxn modelId="{E78BF6A0-6225-4562-83CC-9E86BD0504CA}" type="presOf" srcId="{CC8BD50A-D516-4DE0-BD3C-9F82FDC1F270}" destId="{2D3CD400-46CD-4407-BD59-EED55493324F}" srcOrd="0" destOrd="0" presId="urn:microsoft.com/office/officeart/2005/8/layout/hierarchy2"/>
    <dgm:cxn modelId="{D9053CFB-EC15-4228-BFE8-40E0A0E184BE}" type="presOf" srcId="{19933BC5-351C-4150-9547-CA4C22223D6E}" destId="{D956A26B-9166-4D0B-861F-3B0535F177E2}" srcOrd="1" destOrd="0" presId="urn:microsoft.com/office/officeart/2005/8/layout/hierarchy2"/>
    <dgm:cxn modelId="{1EDA8779-AAC3-485A-89BE-7D12E3430AB7}" srcId="{053503E7-73E4-449D-BA40-E6765EB9ECCF}" destId="{74FFB369-2667-4D47-94C0-5B8A075E4BCF}" srcOrd="1" destOrd="0" parTransId="{EC80AD5D-3ED9-45C4-9214-77C008380FF8}" sibTransId="{627AAD34-26F5-40EE-B97B-8B02B8CEF594}"/>
    <dgm:cxn modelId="{E21F7FBF-763E-4F7C-90CF-25530BED0FEC}" srcId="{399CC3FB-A822-4203-B9F0-3C57C6FE2550}" destId="{5DF423D9-3448-47D2-859A-4248ADCB9507}" srcOrd="0" destOrd="0" parTransId="{28441887-EAEF-4A45-B286-5857CC5B59C3}" sibTransId="{9DA240A4-4A71-429F-9DF2-F6839306A23D}"/>
    <dgm:cxn modelId="{807AAE66-9D0D-4317-AB3A-8AF3EF7B9AA0}" type="presOf" srcId="{053503E7-73E4-449D-BA40-E6765EB9ECCF}" destId="{E348B026-1864-4188-9CDE-9B0B2196FF70}" srcOrd="0" destOrd="0" presId="urn:microsoft.com/office/officeart/2005/8/layout/hierarchy2"/>
    <dgm:cxn modelId="{44648DCD-3A67-4CFD-8B75-0C260375572D}" type="presOf" srcId="{3F27BDDE-8764-4373-8DC6-D8D928DF38DE}" destId="{E8E5F766-7EAF-4002-BA2D-63507C953F17}" srcOrd="0" destOrd="0" presId="urn:microsoft.com/office/officeart/2005/8/layout/hierarchy2"/>
    <dgm:cxn modelId="{951AD13D-F2B2-4183-8CEF-C7F58A13CD68}" type="presOf" srcId="{8072BFEA-5A23-4FF7-B140-A5415CABC77B}" destId="{F7B27704-AA8F-4A10-A607-319E1D0EC7D9}" srcOrd="1" destOrd="0" presId="urn:microsoft.com/office/officeart/2005/8/layout/hierarchy2"/>
    <dgm:cxn modelId="{C407BBF3-8487-499A-B810-34E284225BAE}" type="presOf" srcId="{43DC351E-6252-4811-99BD-35678D26A1A0}" destId="{1AAC2ADF-BF7F-4963-B3D3-FB33D0A03060}" srcOrd="1" destOrd="0" presId="urn:microsoft.com/office/officeart/2005/8/layout/hierarchy2"/>
    <dgm:cxn modelId="{C3CD3EC5-629B-4F42-9852-09FC023E224E}" srcId="{3F27BDDE-8764-4373-8DC6-D8D928DF38DE}" destId="{AA01DCFA-1D7A-4C6A-95CE-A0AB006DFD10}" srcOrd="1" destOrd="0" parTransId="{19933BC5-351C-4150-9547-CA4C22223D6E}" sibTransId="{45F6641F-0665-47D3-8631-6C2EB4B79B6A}"/>
    <dgm:cxn modelId="{9213C214-B440-43D8-B0DA-09002625622C}" type="presOf" srcId="{EC80AD5D-3ED9-45C4-9214-77C008380FF8}" destId="{868F68BC-42A7-447F-84E8-00A0A7E282BB}" srcOrd="0" destOrd="0" presId="urn:microsoft.com/office/officeart/2005/8/layout/hierarchy2"/>
    <dgm:cxn modelId="{E544C2A2-FF70-4392-A875-9686787E123E}" srcId="{3F27BDDE-8764-4373-8DC6-D8D928DF38DE}" destId="{5CB2C1F2-7CAD-4FA8-81BD-45A0667656EE}" srcOrd="0" destOrd="0" parTransId="{1E8F30E2-52B2-4DF6-BF58-8C0A1DBC7AE6}" sibTransId="{1E11A283-5FCB-4729-AF9F-0B66DC4A862F}"/>
    <dgm:cxn modelId="{4425B965-7DC9-4964-8307-460890D89D3A}" type="presOf" srcId="{28441887-EAEF-4A45-B286-5857CC5B59C3}" destId="{2EEFD2CA-D940-410C-AB93-8AB5B40C346B}" srcOrd="0" destOrd="0" presId="urn:microsoft.com/office/officeart/2005/8/layout/hierarchy2"/>
    <dgm:cxn modelId="{833FCFD7-E041-4562-9B0F-8BBC2339F829}" type="presOf" srcId="{C363754A-7657-4557-85F7-3FF289A2EAB2}" destId="{50070B11-A6E3-4DBA-8BEF-73DE3968B9C4}" srcOrd="0" destOrd="0" presId="urn:microsoft.com/office/officeart/2005/8/layout/hierarchy2"/>
    <dgm:cxn modelId="{A7ED7606-9A0B-46A3-AC28-950A44B185C7}" srcId="{20F9E5B3-E799-4026-8BD4-87ABB4BE56C3}" destId="{CC8BD50A-D516-4DE0-BD3C-9F82FDC1F270}" srcOrd="0" destOrd="0" parTransId="{A7E5CBFA-AC6C-4EEE-8A8A-378C04C0E2B3}" sibTransId="{4BE46858-4820-434B-9A64-CE79A9F0C3C0}"/>
    <dgm:cxn modelId="{317DD4BF-C3EA-49C6-9D2A-782CF681C94A}" type="presOf" srcId="{20F9E5B3-E799-4026-8BD4-87ABB4BE56C3}" destId="{D5676A88-F041-42C7-8FF0-4DBDFDB83CD2}" srcOrd="0" destOrd="0" presId="urn:microsoft.com/office/officeart/2005/8/layout/hierarchy2"/>
    <dgm:cxn modelId="{54B925E2-D30D-4699-B458-F847A2BC8C60}" type="presOf" srcId="{F9F9BB16-D5CA-48F9-8ABD-AF5987A96453}" destId="{A06A6CED-76F2-4B5F-B5AC-4F97E2EFE8C9}" srcOrd="1" destOrd="0" presId="urn:microsoft.com/office/officeart/2005/8/layout/hierarchy2"/>
    <dgm:cxn modelId="{7EAF248B-DC5E-4947-8021-B0B47FEDB61E}" type="presOf" srcId="{A059DF1F-2968-46A7-AEDB-126CB31468A9}" destId="{972C5659-3809-4C19-893C-21CCB8F305C4}" srcOrd="1" destOrd="0" presId="urn:microsoft.com/office/officeart/2005/8/layout/hierarchy2"/>
    <dgm:cxn modelId="{41FC5277-444A-41C7-8083-52A70B879920}" type="presOf" srcId="{F9F9BB16-D5CA-48F9-8ABD-AF5987A96453}" destId="{3630E663-40DA-4E25-82A5-6CA1308A29AE}" srcOrd="0" destOrd="0" presId="urn:microsoft.com/office/officeart/2005/8/layout/hierarchy2"/>
    <dgm:cxn modelId="{27AEFED8-655A-48D8-B0F3-57D73BAB0053}" type="presOf" srcId="{74FFB369-2667-4D47-94C0-5B8A075E4BCF}" destId="{31FAA972-08AC-422A-8C7B-342A6612FFED}" srcOrd="0" destOrd="0" presId="urn:microsoft.com/office/officeart/2005/8/layout/hierarchy2"/>
    <dgm:cxn modelId="{64F99C74-756C-422D-AEC0-D2DA6A33F50D}" type="presOf" srcId="{28441887-EAEF-4A45-B286-5857CC5B59C3}" destId="{AB703D55-AC9D-48D1-8392-A7951AABCD90}" srcOrd="1" destOrd="0" presId="urn:microsoft.com/office/officeart/2005/8/layout/hierarchy2"/>
    <dgm:cxn modelId="{E1D81C3C-BBE6-4A92-8906-AB6999E0F90D}" type="presOf" srcId="{4C460BFA-A00B-4B35-A2D0-D579288D81DC}" destId="{0E590994-AFB2-4BBB-8C36-BF3E4AF5332F}" srcOrd="0" destOrd="0" presId="urn:microsoft.com/office/officeart/2005/8/layout/hierarchy2"/>
    <dgm:cxn modelId="{700E4A24-C812-4237-AD94-A7EF40423FBA}" type="presOf" srcId="{5CB2C1F2-7CAD-4FA8-81BD-45A0667656EE}" destId="{13684D9C-1B7F-4795-8E9B-D62BB4D0739F}" srcOrd="0" destOrd="0" presId="urn:microsoft.com/office/officeart/2005/8/layout/hierarchy2"/>
    <dgm:cxn modelId="{85CAF8EB-0940-4FBE-916E-FCC53EAFA89C}" type="presOf" srcId="{5DF423D9-3448-47D2-859A-4248ADCB9507}" destId="{CFBC9D91-1420-4CB4-8C21-469A650C27DC}" srcOrd="0" destOrd="0" presId="urn:microsoft.com/office/officeart/2005/8/layout/hierarchy2"/>
    <dgm:cxn modelId="{35AC1AF3-8099-4AE7-9AEC-93B6EE839E98}" srcId="{399CC3FB-A822-4203-B9F0-3C57C6FE2550}" destId="{4C460BFA-A00B-4B35-A2D0-D579288D81DC}" srcOrd="1" destOrd="0" parTransId="{F9F9BB16-D5CA-48F9-8ABD-AF5987A96453}" sibTransId="{FBC4BA2E-C6A8-4DF1-9BDC-93FE3712B994}"/>
    <dgm:cxn modelId="{D5963B45-1C87-4030-82B1-01256A4F958D}" type="presOf" srcId="{5FBB1640-575D-4128-91FB-562F298B5E2C}" destId="{6BC29779-0E6E-42E0-9105-8DB91D67E1B1}" srcOrd="0" destOrd="0" presId="urn:microsoft.com/office/officeart/2005/8/layout/hierarchy2"/>
    <dgm:cxn modelId="{09160961-74CE-4BAF-9BA4-C3A9551718D0}" srcId="{CC8BD50A-D516-4DE0-BD3C-9F82FDC1F270}" destId="{399CC3FB-A822-4203-B9F0-3C57C6FE2550}" srcOrd="2" destOrd="0" parTransId="{A059DF1F-2968-46A7-AEDB-126CB31468A9}" sibTransId="{B0976C0C-4231-44FA-B0A8-42D9506904FC}"/>
    <dgm:cxn modelId="{8E6CA6D1-749D-4CFD-B9B8-F59ED585267A}" type="presOf" srcId="{24974948-C4CE-4BA0-97AE-6EFB7A6BCC60}" destId="{DFE7086E-7B34-4363-A2D7-D28890394839}" srcOrd="0" destOrd="0" presId="urn:microsoft.com/office/officeart/2005/8/layout/hierarchy2"/>
    <dgm:cxn modelId="{2B12EA95-0B8A-4DA6-B16E-C5047025A402}" type="presOf" srcId="{AA01DCFA-1D7A-4C6A-95CE-A0AB006DFD10}" destId="{35FC39B2-5741-4EFD-8251-3C5D017F9998}" srcOrd="0" destOrd="0" presId="urn:microsoft.com/office/officeart/2005/8/layout/hierarchy2"/>
    <dgm:cxn modelId="{A14B36C3-B5DE-410D-9872-E1886781BE6A}" type="presOf" srcId="{8072BFEA-5A23-4FF7-B140-A5415CABC77B}" destId="{A5EA9FA4-84CD-431F-90C6-4E1C59125059}" srcOrd="0" destOrd="0" presId="urn:microsoft.com/office/officeart/2005/8/layout/hierarchy2"/>
    <dgm:cxn modelId="{A3E792DE-2529-43CD-8A27-3A16E2DDA2CD}" srcId="{053503E7-73E4-449D-BA40-E6765EB9ECCF}" destId="{C363754A-7657-4557-85F7-3FF289A2EAB2}" srcOrd="0" destOrd="0" parTransId="{8072BFEA-5A23-4FF7-B140-A5415CABC77B}" sibTransId="{98720ABB-7FB9-4477-AC88-BED9A6B5ADED}"/>
    <dgm:cxn modelId="{8ECBED78-30A5-4A42-9AA3-A00081664118}" srcId="{053503E7-73E4-449D-BA40-E6765EB9ECCF}" destId="{BF54CDA2-2130-4B10-AB97-94F56AE6392B}" srcOrd="2" destOrd="0" parTransId="{5FBB1640-575D-4128-91FB-562F298B5E2C}" sibTransId="{C6081DE4-F785-4B0A-975A-0241A75AB3B5}"/>
    <dgm:cxn modelId="{12F4B7C7-A32E-449D-B895-D6A93EC761C1}" type="presOf" srcId="{BF54CDA2-2130-4B10-AB97-94F56AE6392B}" destId="{B06E24E6-0C34-4DC1-AFCD-3607C3E69520}" srcOrd="0" destOrd="0" presId="urn:microsoft.com/office/officeart/2005/8/layout/hierarchy2"/>
    <dgm:cxn modelId="{8FE336D9-2782-4671-9C89-5FBA63045EFC}" type="presOf" srcId="{43DC351E-6252-4811-99BD-35678D26A1A0}" destId="{4E09913C-6412-4667-B894-CCFBEC58E623}" srcOrd="0" destOrd="0" presId="urn:microsoft.com/office/officeart/2005/8/layout/hierarchy2"/>
    <dgm:cxn modelId="{3A33CC66-1C93-4D39-8E3F-C1A457BA35C9}" type="presOf" srcId="{19933BC5-351C-4150-9547-CA4C22223D6E}" destId="{2D0388BF-1A71-4576-8AD4-7D6169A771AE}" srcOrd="0" destOrd="0" presId="urn:microsoft.com/office/officeart/2005/8/layout/hierarchy2"/>
    <dgm:cxn modelId="{0766C15F-D7AC-4F9D-9014-4085EE1FC0D6}" type="presOf" srcId="{5FBB1640-575D-4128-91FB-562F298B5E2C}" destId="{7D11F3FE-C58E-49F2-B8BB-A4BCA50DCBBC}" srcOrd="1" destOrd="0" presId="urn:microsoft.com/office/officeart/2005/8/layout/hierarchy2"/>
    <dgm:cxn modelId="{C2C186C6-C06A-4F14-AD7B-2E21AB3766EF}" type="presParOf" srcId="{D5676A88-F041-42C7-8FF0-4DBDFDB83CD2}" destId="{9A1FEE29-D119-4F8A-AFE9-605B88950B81}" srcOrd="0" destOrd="0" presId="urn:microsoft.com/office/officeart/2005/8/layout/hierarchy2"/>
    <dgm:cxn modelId="{1C18DAC4-3139-419D-B03C-2C5D88D0F072}" type="presParOf" srcId="{9A1FEE29-D119-4F8A-AFE9-605B88950B81}" destId="{2D3CD400-46CD-4407-BD59-EED55493324F}" srcOrd="0" destOrd="0" presId="urn:microsoft.com/office/officeart/2005/8/layout/hierarchy2"/>
    <dgm:cxn modelId="{2EBB766A-8FCE-41C4-88CF-FAE758F858C2}" type="presParOf" srcId="{9A1FEE29-D119-4F8A-AFE9-605B88950B81}" destId="{64A170CA-64DB-4086-8378-E00103D81846}" srcOrd="1" destOrd="0" presId="urn:microsoft.com/office/officeart/2005/8/layout/hierarchy2"/>
    <dgm:cxn modelId="{047BF0EE-2533-4F50-8BC2-3C58CBCF7079}" type="presParOf" srcId="{64A170CA-64DB-4086-8378-E00103D81846}" destId="{DFE7086E-7B34-4363-A2D7-D28890394839}" srcOrd="0" destOrd="0" presId="urn:microsoft.com/office/officeart/2005/8/layout/hierarchy2"/>
    <dgm:cxn modelId="{73D9D3AD-9C0F-4FCA-BFFD-D6A7954E64E1}" type="presParOf" srcId="{DFE7086E-7B34-4363-A2D7-D28890394839}" destId="{16822B59-68DF-4F9D-AC75-CFA4765079E3}" srcOrd="0" destOrd="0" presId="urn:microsoft.com/office/officeart/2005/8/layout/hierarchy2"/>
    <dgm:cxn modelId="{CA239BF2-E662-471D-95C4-12BBD782321D}" type="presParOf" srcId="{64A170CA-64DB-4086-8378-E00103D81846}" destId="{9623CD66-216A-4020-A369-8517327D0F28}" srcOrd="1" destOrd="0" presId="urn:microsoft.com/office/officeart/2005/8/layout/hierarchy2"/>
    <dgm:cxn modelId="{039DD4B2-91B0-4C58-AE3E-D2DD57CFD96E}" type="presParOf" srcId="{9623CD66-216A-4020-A369-8517327D0F28}" destId="{E348B026-1864-4188-9CDE-9B0B2196FF70}" srcOrd="0" destOrd="0" presId="urn:microsoft.com/office/officeart/2005/8/layout/hierarchy2"/>
    <dgm:cxn modelId="{B4E106D2-E428-41BE-8BD5-DB3A53A67E6F}" type="presParOf" srcId="{9623CD66-216A-4020-A369-8517327D0F28}" destId="{63138DDD-9047-405D-8C6C-8CED6CDC8FD2}" srcOrd="1" destOrd="0" presId="urn:microsoft.com/office/officeart/2005/8/layout/hierarchy2"/>
    <dgm:cxn modelId="{98F07A5F-B6E8-4B7F-9A7D-AF7D41AD0EE1}" type="presParOf" srcId="{63138DDD-9047-405D-8C6C-8CED6CDC8FD2}" destId="{A5EA9FA4-84CD-431F-90C6-4E1C59125059}" srcOrd="0" destOrd="0" presId="urn:microsoft.com/office/officeart/2005/8/layout/hierarchy2"/>
    <dgm:cxn modelId="{3C22243D-A43D-4F6E-B107-1341F0CF3E82}" type="presParOf" srcId="{A5EA9FA4-84CD-431F-90C6-4E1C59125059}" destId="{F7B27704-AA8F-4A10-A607-319E1D0EC7D9}" srcOrd="0" destOrd="0" presId="urn:microsoft.com/office/officeart/2005/8/layout/hierarchy2"/>
    <dgm:cxn modelId="{BCD18723-270B-4023-B716-EB799AD80AD3}" type="presParOf" srcId="{63138DDD-9047-405D-8C6C-8CED6CDC8FD2}" destId="{C971BD50-1F68-4B13-9AA7-0E0DA7021B6D}" srcOrd="1" destOrd="0" presId="urn:microsoft.com/office/officeart/2005/8/layout/hierarchy2"/>
    <dgm:cxn modelId="{51D0556E-7262-46DD-8E20-E07DBB314C56}" type="presParOf" srcId="{C971BD50-1F68-4B13-9AA7-0E0DA7021B6D}" destId="{50070B11-A6E3-4DBA-8BEF-73DE3968B9C4}" srcOrd="0" destOrd="0" presId="urn:microsoft.com/office/officeart/2005/8/layout/hierarchy2"/>
    <dgm:cxn modelId="{9B6FB43E-C1DA-4E90-BED9-E3063A76B948}" type="presParOf" srcId="{C971BD50-1F68-4B13-9AA7-0E0DA7021B6D}" destId="{60384BB3-99C0-4479-AB21-6FD7087355C9}" srcOrd="1" destOrd="0" presId="urn:microsoft.com/office/officeart/2005/8/layout/hierarchy2"/>
    <dgm:cxn modelId="{399B8C63-3656-4D41-B46D-DFBE3A9FCB76}" type="presParOf" srcId="{63138DDD-9047-405D-8C6C-8CED6CDC8FD2}" destId="{868F68BC-42A7-447F-84E8-00A0A7E282BB}" srcOrd="2" destOrd="0" presId="urn:microsoft.com/office/officeart/2005/8/layout/hierarchy2"/>
    <dgm:cxn modelId="{AF0B4898-A919-4607-BF32-4A7BB8B1B1FC}" type="presParOf" srcId="{868F68BC-42A7-447F-84E8-00A0A7E282BB}" destId="{119403D3-3DB9-4477-B28D-34FD9B8189C9}" srcOrd="0" destOrd="0" presId="urn:microsoft.com/office/officeart/2005/8/layout/hierarchy2"/>
    <dgm:cxn modelId="{AEA25657-E6CE-49B6-9934-3172968FB9BD}" type="presParOf" srcId="{63138DDD-9047-405D-8C6C-8CED6CDC8FD2}" destId="{8A0ED223-8EEA-42EF-BF33-2E5DBE0852BA}" srcOrd="3" destOrd="0" presId="urn:microsoft.com/office/officeart/2005/8/layout/hierarchy2"/>
    <dgm:cxn modelId="{76FB0E3F-F2EC-4208-9478-8779DF9B545D}" type="presParOf" srcId="{8A0ED223-8EEA-42EF-BF33-2E5DBE0852BA}" destId="{31FAA972-08AC-422A-8C7B-342A6612FFED}" srcOrd="0" destOrd="0" presId="urn:microsoft.com/office/officeart/2005/8/layout/hierarchy2"/>
    <dgm:cxn modelId="{5F523AEC-FC94-4441-8ECE-A6FC9228F348}" type="presParOf" srcId="{8A0ED223-8EEA-42EF-BF33-2E5DBE0852BA}" destId="{589B45B1-7F47-4F2B-A78D-8DE4AD5BBD77}" srcOrd="1" destOrd="0" presId="urn:microsoft.com/office/officeart/2005/8/layout/hierarchy2"/>
    <dgm:cxn modelId="{ECE0BCF4-71A1-4D75-8E39-92DEC1256BD5}" type="presParOf" srcId="{63138DDD-9047-405D-8C6C-8CED6CDC8FD2}" destId="{6BC29779-0E6E-42E0-9105-8DB91D67E1B1}" srcOrd="4" destOrd="0" presId="urn:microsoft.com/office/officeart/2005/8/layout/hierarchy2"/>
    <dgm:cxn modelId="{51B846B7-7CBA-40F6-A5F7-1C9EE7BAA6F8}" type="presParOf" srcId="{6BC29779-0E6E-42E0-9105-8DB91D67E1B1}" destId="{7D11F3FE-C58E-49F2-B8BB-A4BCA50DCBBC}" srcOrd="0" destOrd="0" presId="urn:microsoft.com/office/officeart/2005/8/layout/hierarchy2"/>
    <dgm:cxn modelId="{B8B584AC-8416-4407-BA27-68C413298B45}" type="presParOf" srcId="{63138DDD-9047-405D-8C6C-8CED6CDC8FD2}" destId="{2DE5D9B5-346E-4449-A02A-46BF298C546A}" srcOrd="5" destOrd="0" presId="urn:microsoft.com/office/officeart/2005/8/layout/hierarchy2"/>
    <dgm:cxn modelId="{15A0E4B8-3544-4F54-B856-F6ACD4EFB14F}" type="presParOf" srcId="{2DE5D9B5-346E-4449-A02A-46BF298C546A}" destId="{B06E24E6-0C34-4DC1-AFCD-3607C3E69520}" srcOrd="0" destOrd="0" presId="urn:microsoft.com/office/officeart/2005/8/layout/hierarchy2"/>
    <dgm:cxn modelId="{B6713FAA-4F5D-4076-907B-14F68B464B90}" type="presParOf" srcId="{2DE5D9B5-346E-4449-A02A-46BF298C546A}" destId="{5A5088B8-08CB-4DE5-AE20-F593F3B2E42B}" srcOrd="1" destOrd="0" presId="urn:microsoft.com/office/officeart/2005/8/layout/hierarchy2"/>
    <dgm:cxn modelId="{3E51D2E0-DF37-4031-8EBA-604832382D21}" type="presParOf" srcId="{64A170CA-64DB-4086-8378-E00103D81846}" destId="{4E09913C-6412-4667-B894-CCFBEC58E623}" srcOrd="2" destOrd="0" presId="urn:microsoft.com/office/officeart/2005/8/layout/hierarchy2"/>
    <dgm:cxn modelId="{C9ACE424-249A-449A-BF0C-77F2F2E14405}" type="presParOf" srcId="{4E09913C-6412-4667-B894-CCFBEC58E623}" destId="{1AAC2ADF-BF7F-4963-B3D3-FB33D0A03060}" srcOrd="0" destOrd="0" presId="urn:microsoft.com/office/officeart/2005/8/layout/hierarchy2"/>
    <dgm:cxn modelId="{F531CAF0-E8D9-4CCC-B7E9-05EA644D6486}" type="presParOf" srcId="{64A170CA-64DB-4086-8378-E00103D81846}" destId="{8F321DDF-4606-4BE1-8DFC-C759AD735C74}" srcOrd="3" destOrd="0" presId="urn:microsoft.com/office/officeart/2005/8/layout/hierarchy2"/>
    <dgm:cxn modelId="{F851B860-6CBC-47AE-92A1-872579FFB111}" type="presParOf" srcId="{8F321DDF-4606-4BE1-8DFC-C759AD735C74}" destId="{E8E5F766-7EAF-4002-BA2D-63507C953F17}" srcOrd="0" destOrd="0" presId="urn:microsoft.com/office/officeart/2005/8/layout/hierarchy2"/>
    <dgm:cxn modelId="{CCCA83D6-20E9-41E7-9D17-5D1DF51E8F65}" type="presParOf" srcId="{8F321DDF-4606-4BE1-8DFC-C759AD735C74}" destId="{C21A1BD2-F064-4F16-9BA8-B43FDCD61C3E}" srcOrd="1" destOrd="0" presId="urn:microsoft.com/office/officeart/2005/8/layout/hierarchy2"/>
    <dgm:cxn modelId="{01738405-27E1-4F7C-8441-33156E10ACD1}" type="presParOf" srcId="{C21A1BD2-F064-4F16-9BA8-B43FDCD61C3E}" destId="{F0090EB6-CFB1-4D60-80EE-3BCD58E37B4D}" srcOrd="0" destOrd="0" presId="urn:microsoft.com/office/officeart/2005/8/layout/hierarchy2"/>
    <dgm:cxn modelId="{68BCDC7F-5951-4C51-9635-F44A8B07225D}" type="presParOf" srcId="{F0090EB6-CFB1-4D60-80EE-3BCD58E37B4D}" destId="{6EB2A889-CC7F-4481-A4F3-EBF40C91DDBC}" srcOrd="0" destOrd="0" presId="urn:microsoft.com/office/officeart/2005/8/layout/hierarchy2"/>
    <dgm:cxn modelId="{38AAF48B-8CDF-41F0-9912-7BC8C6F8EDB3}" type="presParOf" srcId="{C21A1BD2-F064-4F16-9BA8-B43FDCD61C3E}" destId="{C5522B0B-5C5E-4B17-BCEF-899D2C6CD3D5}" srcOrd="1" destOrd="0" presId="urn:microsoft.com/office/officeart/2005/8/layout/hierarchy2"/>
    <dgm:cxn modelId="{DAE45DC9-BE09-43C5-94BC-0ECD3A4932D3}" type="presParOf" srcId="{C5522B0B-5C5E-4B17-BCEF-899D2C6CD3D5}" destId="{13684D9C-1B7F-4795-8E9B-D62BB4D0739F}" srcOrd="0" destOrd="0" presId="urn:microsoft.com/office/officeart/2005/8/layout/hierarchy2"/>
    <dgm:cxn modelId="{F18FA907-610C-4E6D-875A-71E512BF14BB}" type="presParOf" srcId="{C5522B0B-5C5E-4B17-BCEF-899D2C6CD3D5}" destId="{E924C682-4077-4BB0-97AF-A80F7E120312}" srcOrd="1" destOrd="0" presId="urn:microsoft.com/office/officeart/2005/8/layout/hierarchy2"/>
    <dgm:cxn modelId="{867D8436-89B2-41DD-9E65-5A4801E2BC10}" type="presParOf" srcId="{C21A1BD2-F064-4F16-9BA8-B43FDCD61C3E}" destId="{2D0388BF-1A71-4576-8AD4-7D6169A771AE}" srcOrd="2" destOrd="0" presId="urn:microsoft.com/office/officeart/2005/8/layout/hierarchy2"/>
    <dgm:cxn modelId="{131D68D5-51C3-4AF0-8EE4-78A0DA6887DB}" type="presParOf" srcId="{2D0388BF-1A71-4576-8AD4-7D6169A771AE}" destId="{D956A26B-9166-4D0B-861F-3B0535F177E2}" srcOrd="0" destOrd="0" presId="urn:microsoft.com/office/officeart/2005/8/layout/hierarchy2"/>
    <dgm:cxn modelId="{A6152682-5318-440D-B794-14124BB0733E}" type="presParOf" srcId="{C21A1BD2-F064-4F16-9BA8-B43FDCD61C3E}" destId="{3802E297-DCB4-46AF-98EE-024C5BACC175}" srcOrd="3" destOrd="0" presId="urn:microsoft.com/office/officeart/2005/8/layout/hierarchy2"/>
    <dgm:cxn modelId="{346050D3-38C2-4999-B3B5-FFBA8ED2D75E}" type="presParOf" srcId="{3802E297-DCB4-46AF-98EE-024C5BACC175}" destId="{35FC39B2-5741-4EFD-8251-3C5D017F9998}" srcOrd="0" destOrd="0" presId="urn:microsoft.com/office/officeart/2005/8/layout/hierarchy2"/>
    <dgm:cxn modelId="{1FDF0FE2-6316-458E-9D4F-7AE05D8F7834}" type="presParOf" srcId="{3802E297-DCB4-46AF-98EE-024C5BACC175}" destId="{CCBDC59D-FCB8-4E09-A789-336771B951CA}" srcOrd="1" destOrd="0" presId="urn:microsoft.com/office/officeart/2005/8/layout/hierarchy2"/>
    <dgm:cxn modelId="{D7E74857-73D8-4D30-9946-ED71AEB938F9}" type="presParOf" srcId="{64A170CA-64DB-4086-8378-E00103D81846}" destId="{EFC4AB15-B300-4880-BE81-65D830EB2E5E}" srcOrd="4" destOrd="0" presId="urn:microsoft.com/office/officeart/2005/8/layout/hierarchy2"/>
    <dgm:cxn modelId="{B2556098-088A-40D9-8A5C-E8DBFBE431A1}" type="presParOf" srcId="{EFC4AB15-B300-4880-BE81-65D830EB2E5E}" destId="{972C5659-3809-4C19-893C-21CCB8F305C4}" srcOrd="0" destOrd="0" presId="urn:microsoft.com/office/officeart/2005/8/layout/hierarchy2"/>
    <dgm:cxn modelId="{882913DF-7243-409C-9A16-EA204D70AF7D}" type="presParOf" srcId="{64A170CA-64DB-4086-8378-E00103D81846}" destId="{156780FA-ACE2-41C9-BF20-151E8D0BC1E5}" srcOrd="5" destOrd="0" presId="urn:microsoft.com/office/officeart/2005/8/layout/hierarchy2"/>
    <dgm:cxn modelId="{BA1D1A9F-42A3-456B-AD6C-461EE84E0385}" type="presParOf" srcId="{156780FA-ACE2-41C9-BF20-151E8D0BC1E5}" destId="{068BD176-1CAA-4542-B0C2-56C1EE5A85B9}" srcOrd="0" destOrd="0" presId="urn:microsoft.com/office/officeart/2005/8/layout/hierarchy2"/>
    <dgm:cxn modelId="{09E43018-E872-424D-BDA5-2E074355D3B2}" type="presParOf" srcId="{156780FA-ACE2-41C9-BF20-151E8D0BC1E5}" destId="{CC5B813E-83AF-4C21-A9D7-F66535FFEBA9}" srcOrd="1" destOrd="0" presId="urn:microsoft.com/office/officeart/2005/8/layout/hierarchy2"/>
    <dgm:cxn modelId="{86659BCF-19D7-4E5B-8198-074E6C6352F6}" type="presParOf" srcId="{CC5B813E-83AF-4C21-A9D7-F66535FFEBA9}" destId="{2EEFD2CA-D940-410C-AB93-8AB5B40C346B}" srcOrd="0" destOrd="0" presId="urn:microsoft.com/office/officeart/2005/8/layout/hierarchy2"/>
    <dgm:cxn modelId="{416103D9-92D1-4B49-AEDE-207DD16D473B}" type="presParOf" srcId="{2EEFD2CA-D940-410C-AB93-8AB5B40C346B}" destId="{AB703D55-AC9D-48D1-8392-A7951AABCD90}" srcOrd="0" destOrd="0" presId="urn:microsoft.com/office/officeart/2005/8/layout/hierarchy2"/>
    <dgm:cxn modelId="{D32D982D-98F2-4C81-8E4C-DA1E4BB87D76}" type="presParOf" srcId="{CC5B813E-83AF-4C21-A9D7-F66535FFEBA9}" destId="{A988A992-6B78-40F1-9659-AAED21B2DBC3}" srcOrd="1" destOrd="0" presId="urn:microsoft.com/office/officeart/2005/8/layout/hierarchy2"/>
    <dgm:cxn modelId="{B8C7E4D4-609E-49E5-BA48-52B007181D1C}" type="presParOf" srcId="{A988A992-6B78-40F1-9659-AAED21B2DBC3}" destId="{CFBC9D91-1420-4CB4-8C21-469A650C27DC}" srcOrd="0" destOrd="0" presId="urn:microsoft.com/office/officeart/2005/8/layout/hierarchy2"/>
    <dgm:cxn modelId="{1A45DFCA-5C49-4028-9EFE-F7B4E5163C01}" type="presParOf" srcId="{A988A992-6B78-40F1-9659-AAED21B2DBC3}" destId="{841C7CD2-1297-41DC-A337-3B2827460369}" srcOrd="1" destOrd="0" presId="urn:microsoft.com/office/officeart/2005/8/layout/hierarchy2"/>
    <dgm:cxn modelId="{584E3461-ABFB-40CE-B77C-20E693BB3804}" type="presParOf" srcId="{CC5B813E-83AF-4C21-A9D7-F66535FFEBA9}" destId="{3630E663-40DA-4E25-82A5-6CA1308A29AE}" srcOrd="2" destOrd="0" presId="urn:microsoft.com/office/officeart/2005/8/layout/hierarchy2"/>
    <dgm:cxn modelId="{233A151C-AF36-492B-AF23-47376E125EFA}" type="presParOf" srcId="{3630E663-40DA-4E25-82A5-6CA1308A29AE}" destId="{A06A6CED-76F2-4B5F-B5AC-4F97E2EFE8C9}" srcOrd="0" destOrd="0" presId="urn:microsoft.com/office/officeart/2005/8/layout/hierarchy2"/>
    <dgm:cxn modelId="{F519C379-7544-4621-9F27-C8D4376D858D}" type="presParOf" srcId="{CC5B813E-83AF-4C21-A9D7-F66535FFEBA9}" destId="{7F78BEF9-3861-49A1-9AFE-09ECDCBC8D15}" srcOrd="3" destOrd="0" presId="urn:microsoft.com/office/officeart/2005/8/layout/hierarchy2"/>
    <dgm:cxn modelId="{FC10CFEC-7DB0-4EAF-8C92-819238E18F0C}" type="presParOf" srcId="{7F78BEF9-3861-49A1-9AFE-09ECDCBC8D15}" destId="{0E590994-AFB2-4BBB-8C36-BF3E4AF5332F}" srcOrd="0" destOrd="0" presId="urn:microsoft.com/office/officeart/2005/8/layout/hierarchy2"/>
    <dgm:cxn modelId="{3837DE82-9DEF-448D-B50C-93876DA2FE5F}" type="presParOf" srcId="{7F78BEF9-3861-49A1-9AFE-09ECDCBC8D15}" destId="{88E27E1A-CDB7-401C-9856-0F93ED89D303}"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0F9E5B3-E799-4026-8BD4-87ABB4BE56C3}" type="doc">
      <dgm:prSet loTypeId="urn:microsoft.com/office/officeart/2005/8/layout/hierarchy4" loCatId="hierarchy" qsTypeId="urn:microsoft.com/office/officeart/2005/8/quickstyle/simple2" qsCatId="simple" csTypeId="urn:microsoft.com/office/officeart/2005/8/colors/accent1_2" csCatId="accent1" phldr="1"/>
      <dgm:spPr/>
      <dgm:t>
        <a:bodyPr/>
        <a:lstStyle/>
        <a:p>
          <a:endParaRPr lang="zh-CN" altLang="en-US"/>
        </a:p>
      </dgm:t>
    </dgm:pt>
    <dgm:pt modelId="{CC8BD50A-D516-4DE0-BD3C-9F82FDC1F270}">
      <dgm:prSet phldrT="[文本]"/>
      <dgm:spPr>
        <a:solidFill>
          <a:srgbClr val="0089F0"/>
        </a:solidFill>
      </dgm:spPr>
      <dgm:t>
        <a:bodyPr/>
        <a:lstStyle/>
        <a:p>
          <a:r>
            <a:rPr lang="zh-CN" altLang="en-US" dirty="0">
              <a:solidFill>
                <a:schemeClr val="bg1"/>
              </a:solidFill>
              <a:latin typeface="微软雅黑" panose="020B0503020204020204" pitchFamily="34" charset="-122"/>
              <a:ea typeface="微软雅黑" panose="020B0503020204020204" pitchFamily="34" charset="-122"/>
            </a:rPr>
            <a:t>房屋分类</a:t>
          </a:r>
        </a:p>
      </dgm:t>
    </dgm:pt>
    <dgm:pt modelId="{A7E5CBFA-AC6C-4EEE-8A8A-378C04C0E2B3}" type="parTrans" cxnId="{A7ED7606-9A0B-46A3-AC28-950A44B185C7}">
      <dgm:prSet/>
      <dgm:spPr/>
      <dgm:t>
        <a:bodyPr/>
        <a:lstStyle/>
        <a:p>
          <a:endParaRPr lang="zh-CN" altLang="en-US"/>
        </a:p>
      </dgm:t>
    </dgm:pt>
    <dgm:pt modelId="{4BE46858-4820-434B-9A64-CE79A9F0C3C0}" type="sibTrans" cxnId="{A7ED7606-9A0B-46A3-AC28-950A44B185C7}">
      <dgm:prSet/>
      <dgm:spPr/>
      <dgm:t>
        <a:bodyPr/>
        <a:lstStyle/>
        <a:p>
          <a:endParaRPr lang="zh-CN" altLang="en-US"/>
        </a:p>
      </dgm:t>
    </dgm:pt>
    <dgm:pt modelId="{053503E7-73E4-449D-BA40-E6765EB9ECCF}" type="asst">
      <dgm:prSet phldrT="[文本]" custT="1"/>
      <dgm:spPr>
        <a:solidFill>
          <a:srgbClr val="0089F0"/>
        </a:solidFill>
        <a:ln w="19050" cap="flat" cmpd="sng" algn="ctr">
          <a:solidFill>
            <a:prstClr val="white">
              <a:hueOff val="0"/>
              <a:satOff val="0"/>
              <a:lumOff val="0"/>
              <a:alphaOff val="0"/>
            </a:prstClr>
          </a:solidFill>
          <a:prstDash val="solid"/>
          <a:miter lim="800000"/>
        </a:ln>
        <a:effectLst/>
      </dgm:spPr>
      <dgm:t>
        <a:bodyPr spcFirstLastPara="0" vert="horz" wrap="square" lIns="12700" tIns="12700" rIns="12700" bIns="12700" numCol="1" spcCol="1270" anchor="ctr" anchorCtr="0"/>
        <a:lstStyle/>
        <a:p>
          <a:pPr marL="0" lvl="0" indent="0" algn="ctr" defTabSz="889000">
            <a:lnSpc>
              <a:spcPct val="90000"/>
            </a:lnSpc>
            <a:spcBef>
              <a:spcPct val="0"/>
            </a:spcBef>
            <a:spcAft>
              <a:spcPct val="35000"/>
            </a:spcAft>
            <a:buNone/>
          </a:pPr>
          <a:r>
            <a:rPr lang="zh-CN" altLang="en-US" sz="2000" kern="1200" dirty="0">
              <a:solidFill>
                <a:prstClr val="white"/>
              </a:solidFill>
              <a:latin typeface="微软雅黑" panose="020B0503020204020204" pitchFamily="34" charset="-122"/>
              <a:ea typeface="微软雅黑" panose="020B0503020204020204" pitchFamily="34" charset="-122"/>
              <a:cs typeface="+mn-cs"/>
            </a:rPr>
            <a:t>建筑结构</a:t>
          </a:r>
        </a:p>
      </dgm:t>
    </dgm:pt>
    <dgm:pt modelId="{24974948-C4CE-4BA0-97AE-6EFB7A6BCC60}" type="parTrans" cxnId="{255D8455-51B9-4F7E-9C15-C5E355BF1DB4}">
      <dgm:prSet/>
      <dgm:spPr>
        <a:ln>
          <a:solidFill>
            <a:srgbClr val="0089F0"/>
          </a:solidFill>
        </a:ln>
      </dgm:spPr>
      <dgm:t>
        <a:bodyPr/>
        <a:lstStyle/>
        <a:p>
          <a:endParaRPr lang="zh-CN" altLang="en-US"/>
        </a:p>
      </dgm:t>
    </dgm:pt>
    <dgm:pt modelId="{653BE14D-1561-4459-BBE7-F4FD50255EF4}" type="sibTrans" cxnId="{255D8455-51B9-4F7E-9C15-C5E355BF1DB4}">
      <dgm:prSet/>
      <dgm:spPr/>
      <dgm:t>
        <a:bodyPr/>
        <a:lstStyle/>
        <a:p>
          <a:endParaRPr lang="zh-CN" altLang="en-US"/>
        </a:p>
      </dgm:t>
    </dgm:pt>
    <dgm:pt modelId="{3F27BDDE-8764-4373-8DC6-D8D928DF38DE}">
      <dgm:prSet phldrT="[文本]" custT="1"/>
      <dgm:spPr>
        <a:solidFill>
          <a:srgbClr val="0089F0"/>
        </a:solidFill>
        <a:ln w="19050" cap="flat" cmpd="sng" algn="ctr">
          <a:solidFill>
            <a:prstClr val="white">
              <a:hueOff val="0"/>
              <a:satOff val="0"/>
              <a:lumOff val="0"/>
              <a:alphaOff val="0"/>
            </a:prstClr>
          </a:solidFill>
          <a:prstDash val="solid"/>
          <a:miter lim="800000"/>
        </a:ln>
        <a:effectLst/>
      </dgm:spPr>
      <dgm:t>
        <a:bodyPr spcFirstLastPara="0" vert="horz" wrap="square" lIns="12700" tIns="12700" rIns="12700" bIns="12700" numCol="1" spcCol="1270" anchor="ctr" anchorCtr="0"/>
        <a:lstStyle/>
        <a:p>
          <a:pPr marL="0" lvl="0" indent="0" algn="ctr" defTabSz="889000">
            <a:lnSpc>
              <a:spcPct val="90000"/>
            </a:lnSpc>
            <a:spcBef>
              <a:spcPct val="0"/>
            </a:spcBef>
            <a:spcAft>
              <a:spcPct val="35000"/>
            </a:spcAft>
            <a:buNone/>
          </a:pPr>
          <a:r>
            <a:rPr lang="zh-CN" altLang="en-US" sz="2000" kern="1200" dirty="0">
              <a:solidFill>
                <a:prstClr val="white"/>
              </a:solidFill>
              <a:latin typeface="微软雅黑" panose="020B0503020204020204" pitchFamily="34" charset="-122"/>
              <a:ea typeface="微软雅黑" panose="020B0503020204020204" pitchFamily="34" charset="-122"/>
              <a:cs typeface="+mn-cs"/>
            </a:rPr>
            <a:t>功能用途</a:t>
          </a:r>
        </a:p>
      </dgm:t>
    </dgm:pt>
    <dgm:pt modelId="{43DC351E-6252-4811-99BD-35678D26A1A0}" type="parTrans" cxnId="{82F0210D-B3BB-48EC-9697-ABACE32FEF91}">
      <dgm:prSet custT="1"/>
      <dgm:spPr>
        <a:noFill/>
        <a:ln w="12700" cap="flat" cmpd="sng" algn="ctr">
          <a:solidFill>
            <a:srgbClr val="0089F0"/>
          </a:solidFill>
          <a:prstDash val="solid"/>
          <a:miter lim="800000"/>
        </a:ln>
        <a:effectLst/>
      </dgm:spPr>
      <dgm:t>
        <a:bodyPr spcFirstLastPara="0" vert="horz" wrap="square" lIns="12700" tIns="0" rIns="12700" bIns="0" numCol="1" spcCol="1270" anchor="ctr" anchorCtr="0"/>
        <a:lstStyle/>
        <a:p>
          <a:pPr marL="0" lvl="0" indent="0" algn="ctr" defTabSz="266700">
            <a:lnSpc>
              <a:spcPct val="90000"/>
            </a:lnSpc>
            <a:spcBef>
              <a:spcPct val="0"/>
            </a:spcBef>
            <a:spcAft>
              <a:spcPct val="35000"/>
            </a:spcAft>
            <a:buNone/>
          </a:pPr>
          <a:endParaRPr lang="zh-CN" altLang="en-US" sz="600" kern="1200">
            <a:solidFill>
              <a:prstClr val="black">
                <a:hueOff val="0"/>
                <a:satOff val="0"/>
                <a:lumOff val="0"/>
                <a:alphaOff val="0"/>
              </a:prstClr>
            </a:solidFill>
            <a:latin typeface="Calibri" panose="020F0502020204030204"/>
            <a:ea typeface="宋体" panose="02010600030101010101" pitchFamily="2" charset="-122"/>
            <a:cs typeface="+mn-cs"/>
          </a:endParaRPr>
        </a:p>
      </dgm:t>
    </dgm:pt>
    <dgm:pt modelId="{75D057ED-715A-4A04-ABCE-4B21C53DEB1A}" type="sibTrans" cxnId="{82F0210D-B3BB-48EC-9697-ABACE32FEF91}">
      <dgm:prSet/>
      <dgm:spPr/>
      <dgm:t>
        <a:bodyPr/>
        <a:lstStyle/>
        <a:p>
          <a:endParaRPr lang="zh-CN" altLang="en-US"/>
        </a:p>
      </dgm:t>
    </dgm:pt>
    <dgm:pt modelId="{399CC3FB-A822-4203-B9F0-3C57C6FE2550}">
      <dgm:prSet phldrT="[文本]" custT="1"/>
      <dgm:spPr>
        <a:solidFill>
          <a:srgbClr val="0089F0"/>
        </a:solidFill>
        <a:ln w="19050" cap="flat" cmpd="sng" algn="ctr">
          <a:solidFill>
            <a:prstClr val="white">
              <a:hueOff val="0"/>
              <a:satOff val="0"/>
              <a:lumOff val="0"/>
              <a:alphaOff val="0"/>
            </a:prstClr>
          </a:solidFill>
          <a:prstDash val="solid"/>
          <a:miter lim="800000"/>
        </a:ln>
        <a:effectLst/>
      </dgm:spPr>
      <dgm:t>
        <a:bodyPr spcFirstLastPara="0" vert="horz" wrap="square" lIns="12700" tIns="12700" rIns="12700" bIns="12700" numCol="1" spcCol="1270" anchor="ctr" anchorCtr="0"/>
        <a:lstStyle/>
        <a:p>
          <a:pPr marL="0" lvl="0" indent="0" algn="ctr" defTabSz="889000">
            <a:lnSpc>
              <a:spcPct val="90000"/>
            </a:lnSpc>
            <a:spcBef>
              <a:spcPct val="0"/>
            </a:spcBef>
            <a:spcAft>
              <a:spcPct val="35000"/>
            </a:spcAft>
            <a:buNone/>
          </a:pPr>
          <a:r>
            <a:rPr lang="zh-CN" altLang="en-US" sz="2000" kern="1200" dirty="0">
              <a:solidFill>
                <a:prstClr val="white"/>
              </a:solidFill>
              <a:latin typeface="微软雅黑" panose="020B0503020204020204" pitchFamily="34" charset="-122"/>
              <a:ea typeface="微软雅黑" panose="020B0503020204020204" pitchFamily="34" charset="-122"/>
              <a:cs typeface="+mn-cs"/>
            </a:rPr>
            <a:t>价格构成</a:t>
          </a:r>
        </a:p>
      </dgm:t>
    </dgm:pt>
    <dgm:pt modelId="{A059DF1F-2968-46A7-AEDB-126CB31468A9}" type="parTrans" cxnId="{09160961-74CE-4BAF-9BA4-C3A9551718D0}">
      <dgm:prSet custT="1"/>
      <dgm:spPr>
        <a:noFill/>
        <a:ln w="12700" cap="flat" cmpd="sng" algn="ctr">
          <a:solidFill>
            <a:srgbClr val="0089F0"/>
          </a:solidFill>
          <a:prstDash val="solid"/>
          <a:miter lim="800000"/>
        </a:ln>
        <a:effectLst/>
      </dgm:spPr>
      <dgm:t>
        <a:bodyPr spcFirstLastPara="0" vert="horz" wrap="square" lIns="12700" tIns="0" rIns="12700" bIns="0" numCol="1" spcCol="1270" anchor="ctr" anchorCtr="0"/>
        <a:lstStyle/>
        <a:p>
          <a:pPr marL="0" lvl="0" indent="0" algn="ctr" defTabSz="266700">
            <a:lnSpc>
              <a:spcPct val="90000"/>
            </a:lnSpc>
            <a:spcBef>
              <a:spcPct val="0"/>
            </a:spcBef>
            <a:spcAft>
              <a:spcPct val="35000"/>
            </a:spcAft>
            <a:buNone/>
          </a:pPr>
          <a:endParaRPr lang="zh-CN" altLang="en-US" sz="600" kern="1200">
            <a:solidFill>
              <a:prstClr val="black">
                <a:hueOff val="0"/>
                <a:satOff val="0"/>
                <a:lumOff val="0"/>
                <a:alphaOff val="0"/>
              </a:prstClr>
            </a:solidFill>
            <a:latin typeface="Calibri" panose="020F0502020204030204"/>
            <a:ea typeface="宋体" panose="02010600030101010101" pitchFamily="2" charset="-122"/>
            <a:cs typeface="+mn-cs"/>
          </a:endParaRPr>
        </a:p>
      </dgm:t>
    </dgm:pt>
    <dgm:pt modelId="{B0976C0C-4231-44FA-B0A8-42D9506904FC}" type="sibTrans" cxnId="{09160961-74CE-4BAF-9BA4-C3A9551718D0}">
      <dgm:prSet/>
      <dgm:spPr/>
      <dgm:t>
        <a:bodyPr/>
        <a:lstStyle/>
        <a:p>
          <a:endParaRPr lang="zh-CN" altLang="en-US"/>
        </a:p>
      </dgm:t>
    </dgm:pt>
    <dgm:pt modelId="{C363754A-7657-4557-85F7-3FF289A2EAB2}">
      <dgm:prSet custT="1"/>
      <dgm:spPr>
        <a:solidFill>
          <a:srgbClr val="0089F0"/>
        </a:solidFill>
        <a:ln w="19050" cap="flat" cmpd="sng" algn="ctr">
          <a:solidFill>
            <a:prstClr val="white">
              <a:hueOff val="0"/>
              <a:satOff val="0"/>
              <a:lumOff val="0"/>
              <a:alphaOff val="0"/>
            </a:prstClr>
          </a:solidFill>
          <a:prstDash val="solid"/>
          <a:miter lim="800000"/>
        </a:ln>
        <a:effectLst/>
      </dgm:spPr>
      <dgm:t>
        <a:bodyPr spcFirstLastPara="0" vert="horz" wrap="square" lIns="12700" tIns="12700" rIns="12700" bIns="12700" numCol="1" spcCol="1270" anchor="ctr" anchorCtr="0"/>
        <a:lstStyle/>
        <a:p>
          <a:pPr marL="0" lvl="0" indent="0" algn="ctr" defTabSz="889000">
            <a:lnSpc>
              <a:spcPct val="90000"/>
            </a:lnSpc>
            <a:spcBef>
              <a:spcPct val="0"/>
            </a:spcBef>
            <a:spcAft>
              <a:spcPct val="35000"/>
            </a:spcAft>
            <a:buNone/>
          </a:pPr>
          <a:r>
            <a:rPr lang="zh-CN" altLang="en-US" sz="1600" kern="1200" dirty="0">
              <a:solidFill>
                <a:prstClr val="white"/>
              </a:solidFill>
              <a:latin typeface="微软雅黑" panose="020B0503020204020204" pitchFamily="34" charset="-122"/>
              <a:ea typeface="微软雅黑" panose="020B0503020204020204" pitchFamily="34" charset="-122"/>
              <a:cs typeface="+mn-cs"/>
            </a:rPr>
            <a:t>钢结构房屋</a:t>
          </a:r>
        </a:p>
      </dgm:t>
    </dgm:pt>
    <dgm:pt modelId="{8072BFEA-5A23-4FF7-B140-A5415CABC77B}" type="parTrans" cxnId="{A3E792DE-2529-43CD-8A27-3A16E2DDA2CD}">
      <dgm:prSet custT="1"/>
      <dgm:spPr>
        <a:noFill/>
        <a:ln w="12700" cap="flat" cmpd="sng" algn="ctr">
          <a:solidFill>
            <a:srgbClr val="0089F0"/>
          </a:solidFill>
          <a:prstDash val="solid"/>
          <a:miter lim="800000"/>
        </a:ln>
        <a:effectLst/>
      </dgm:spPr>
      <dgm:t>
        <a:bodyPr spcFirstLastPara="0" vert="horz" wrap="square" lIns="12700" tIns="0" rIns="12700" bIns="0" numCol="1" spcCol="1270" anchor="ctr" anchorCtr="0"/>
        <a:lstStyle/>
        <a:p>
          <a:pPr marL="0" lvl="0" indent="0" algn="ctr" defTabSz="266700">
            <a:lnSpc>
              <a:spcPct val="90000"/>
            </a:lnSpc>
            <a:spcBef>
              <a:spcPct val="0"/>
            </a:spcBef>
            <a:spcAft>
              <a:spcPct val="35000"/>
            </a:spcAft>
            <a:buNone/>
          </a:pPr>
          <a:endParaRPr lang="zh-CN" altLang="en-US" sz="600" kern="1200">
            <a:solidFill>
              <a:prstClr val="black">
                <a:hueOff val="0"/>
                <a:satOff val="0"/>
                <a:lumOff val="0"/>
                <a:alphaOff val="0"/>
              </a:prstClr>
            </a:solidFill>
            <a:latin typeface="Calibri" panose="020F0502020204030204"/>
            <a:ea typeface="宋体" panose="02010600030101010101" pitchFamily="2" charset="-122"/>
            <a:cs typeface="+mn-cs"/>
          </a:endParaRPr>
        </a:p>
      </dgm:t>
    </dgm:pt>
    <dgm:pt modelId="{98720ABB-7FB9-4477-AC88-BED9A6B5ADED}" type="sibTrans" cxnId="{A3E792DE-2529-43CD-8A27-3A16E2DDA2CD}">
      <dgm:prSet/>
      <dgm:spPr/>
      <dgm:t>
        <a:bodyPr/>
        <a:lstStyle/>
        <a:p>
          <a:endParaRPr lang="zh-CN" altLang="en-US"/>
        </a:p>
      </dgm:t>
    </dgm:pt>
    <dgm:pt modelId="{74FFB369-2667-4D47-94C0-5B8A075E4BCF}">
      <dgm:prSet custT="1"/>
      <dgm:spPr>
        <a:solidFill>
          <a:srgbClr val="0089F0"/>
        </a:solidFill>
        <a:ln w="19050" cap="flat" cmpd="sng" algn="ctr">
          <a:solidFill>
            <a:prstClr val="white">
              <a:hueOff val="0"/>
              <a:satOff val="0"/>
              <a:lumOff val="0"/>
              <a:alphaOff val="0"/>
            </a:prstClr>
          </a:solidFill>
          <a:prstDash val="solid"/>
          <a:miter lim="800000"/>
        </a:ln>
        <a:effectLst/>
      </dgm:spPr>
      <dgm:t>
        <a:bodyPr spcFirstLastPara="0" vert="horz" wrap="square" lIns="12700" tIns="12700" rIns="12700" bIns="12700" numCol="1" spcCol="1270" anchor="ctr" anchorCtr="0"/>
        <a:lstStyle/>
        <a:p>
          <a:pPr marL="0" lvl="0" indent="0" algn="ctr" defTabSz="889000">
            <a:lnSpc>
              <a:spcPct val="90000"/>
            </a:lnSpc>
            <a:spcBef>
              <a:spcPct val="0"/>
            </a:spcBef>
            <a:spcAft>
              <a:spcPct val="35000"/>
            </a:spcAft>
            <a:buNone/>
          </a:pPr>
          <a:r>
            <a:rPr lang="zh-CN" altLang="en-US" sz="1600" kern="1200" dirty="0">
              <a:solidFill>
                <a:prstClr val="white"/>
              </a:solidFill>
              <a:latin typeface="微软雅黑" panose="020B0503020204020204" pitchFamily="34" charset="-122"/>
              <a:ea typeface="微软雅黑" panose="020B0503020204020204" pitchFamily="34" charset="-122"/>
              <a:cs typeface="+mn-cs"/>
            </a:rPr>
            <a:t>钢筋混凝土结构房屋</a:t>
          </a:r>
        </a:p>
      </dgm:t>
    </dgm:pt>
    <dgm:pt modelId="{EC80AD5D-3ED9-45C4-9214-77C008380FF8}" type="parTrans" cxnId="{1EDA8779-AAC3-485A-89BE-7D12E3430AB7}">
      <dgm:prSet custT="1"/>
      <dgm:spPr>
        <a:noFill/>
        <a:ln w="12700" cap="flat" cmpd="sng" algn="ctr">
          <a:solidFill>
            <a:srgbClr val="0089F0"/>
          </a:solidFill>
          <a:prstDash val="solid"/>
          <a:miter lim="800000"/>
        </a:ln>
        <a:effectLst/>
      </dgm:spPr>
      <dgm:t>
        <a:bodyPr spcFirstLastPara="0" vert="horz" wrap="square" lIns="12700" tIns="0" rIns="12700" bIns="0" numCol="1" spcCol="1270" anchor="ctr" anchorCtr="0"/>
        <a:lstStyle/>
        <a:p>
          <a:pPr marL="0" lvl="0" indent="0" algn="ctr" defTabSz="266700">
            <a:lnSpc>
              <a:spcPct val="90000"/>
            </a:lnSpc>
            <a:spcBef>
              <a:spcPct val="0"/>
            </a:spcBef>
            <a:spcAft>
              <a:spcPct val="35000"/>
            </a:spcAft>
            <a:buNone/>
          </a:pPr>
          <a:endParaRPr lang="zh-CN" altLang="en-US" sz="600" kern="1200">
            <a:solidFill>
              <a:prstClr val="black">
                <a:hueOff val="0"/>
                <a:satOff val="0"/>
                <a:lumOff val="0"/>
                <a:alphaOff val="0"/>
              </a:prstClr>
            </a:solidFill>
            <a:latin typeface="Calibri" panose="020F0502020204030204"/>
            <a:ea typeface="宋体" panose="02010600030101010101" pitchFamily="2" charset="-122"/>
            <a:cs typeface="+mn-cs"/>
          </a:endParaRPr>
        </a:p>
      </dgm:t>
    </dgm:pt>
    <dgm:pt modelId="{627AAD34-26F5-40EE-B97B-8B02B8CEF594}" type="sibTrans" cxnId="{1EDA8779-AAC3-485A-89BE-7D12E3430AB7}">
      <dgm:prSet/>
      <dgm:spPr/>
      <dgm:t>
        <a:bodyPr/>
        <a:lstStyle/>
        <a:p>
          <a:endParaRPr lang="zh-CN" altLang="en-US"/>
        </a:p>
      </dgm:t>
    </dgm:pt>
    <dgm:pt modelId="{BF54CDA2-2130-4B10-AB97-94F56AE6392B}">
      <dgm:prSet custT="1"/>
      <dgm:spPr>
        <a:solidFill>
          <a:srgbClr val="0089F0"/>
        </a:solidFill>
        <a:ln w="19050" cap="flat" cmpd="sng" algn="ctr">
          <a:solidFill>
            <a:prstClr val="white">
              <a:hueOff val="0"/>
              <a:satOff val="0"/>
              <a:lumOff val="0"/>
              <a:alphaOff val="0"/>
            </a:prstClr>
          </a:solidFill>
          <a:prstDash val="solid"/>
          <a:miter lim="800000"/>
        </a:ln>
        <a:effectLst/>
      </dgm:spPr>
      <dgm:t>
        <a:bodyPr spcFirstLastPara="0" vert="horz" wrap="square" lIns="12700" tIns="12700" rIns="12700" bIns="12700" numCol="1" spcCol="1270" anchor="ctr" anchorCtr="0"/>
        <a:lstStyle/>
        <a:p>
          <a:pPr marL="0" lvl="0" indent="0" algn="ctr" defTabSz="889000">
            <a:lnSpc>
              <a:spcPct val="90000"/>
            </a:lnSpc>
            <a:spcBef>
              <a:spcPct val="0"/>
            </a:spcBef>
            <a:spcAft>
              <a:spcPct val="35000"/>
            </a:spcAft>
            <a:buNone/>
          </a:pPr>
          <a:r>
            <a:rPr lang="zh-CN" altLang="en-US" sz="1600" kern="1200" dirty="0">
              <a:solidFill>
                <a:prstClr val="white"/>
              </a:solidFill>
              <a:latin typeface="微软雅黑" panose="020B0503020204020204" pitchFamily="34" charset="-122"/>
              <a:ea typeface="微软雅黑" panose="020B0503020204020204" pitchFamily="34" charset="-122"/>
              <a:cs typeface="+mn-cs"/>
            </a:rPr>
            <a:t>砖混结构房屋</a:t>
          </a:r>
        </a:p>
      </dgm:t>
    </dgm:pt>
    <dgm:pt modelId="{5FBB1640-575D-4128-91FB-562F298B5E2C}" type="parTrans" cxnId="{8ECBED78-30A5-4A42-9AA3-A00081664118}">
      <dgm:prSet custT="1"/>
      <dgm:spPr>
        <a:noFill/>
        <a:ln w="12700" cap="flat" cmpd="sng" algn="ctr">
          <a:solidFill>
            <a:srgbClr val="0089F0"/>
          </a:solidFill>
          <a:prstDash val="solid"/>
          <a:miter lim="800000"/>
        </a:ln>
        <a:effectLst/>
      </dgm:spPr>
      <dgm:t>
        <a:bodyPr spcFirstLastPara="0" vert="horz" wrap="square" lIns="12700" tIns="0" rIns="12700" bIns="0" numCol="1" spcCol="1270" anchor="ctr" anchorCtr="0"/>
        <a:lstStyle/>
        <a:p>
          <a:pPr marL="0" lvl="0" indent="0" algn="ctr" defTabSz="266700">
            <a:lnSpc>
              <a:spcPct val="90000"/>
            </a:lnSpc>
            <a:spcBef>
              <a:spcPct val="0"/>
            </a:spcBef>
            <a:spcAft>
              <a:spcPct val="35000"/>
            </a:spcAft>
            <a:buNone/>
          </a:pPr>
          <a:endParaRPr lang="zh-CN" altLang="en-US" sz="600" kern="1200">
            <a:solidFill>
              <a:prstClr val="black">
                <a:hueOff val="0"/>
                <a:satOff val="0"/>
                <a:lumOff val="0"/>
                <a:alphaOff val="0"/>
              </a:prstClr>
            </a:solidFill>
            <a:latin typeface="Calibri" panose="020F0502020204030204"/>
            <a:ea typeface="宋体" panose="02010600030101010101" pitchFamily="2" charset="-122"/>
            <a:cs typeface="+mn-cs"/>
          </a:endParaRPr>
        </a:p>
      </dgm:t>
    </dgm:pt>
    <dgm:pt modelId="{C6081DE4-F785-4B0A-975A-0241A75AB3B5}" type="sibTrans" cxnId="{8ECBED78-30A5-4A42-9AA3-A00081664118}">
      <dgm:prSet/>
      <dgm:spPr/>
      <dgm:t>
        <a:bodyPr/>
        <a:lstStyle/>
        <a:p>
          <a:endParaRPr lang="zh-CN" altLang="en-US"/>
        </a:p>
      </dgm:t>
    </dgm:pt>
    <dgm:pt modelId="{5CB2C1F2-7CAD-4FA8-81BD-45A0667656EE}">
      <dgm:prSet custT="1"/>
      <dgm:spPr>
        <a:solidFill>
          <a:srgbClr val="0089F0"/>
        </a:solidFill>
        <a:ln w="19050" cap="flat" cmpd="sng" algn="ctr">
          <a:solidFill>
            <a:prstClr val="white">
              <a:hueOff val="0"/>
              <a:satOff val="0"/>
              <a:lumOff val="0"/>
              <a:alphaOff val="0"/>
            </a:prstClr>
          </a:solidFill>
          <a:prstDash val="solid"/>
          <a:miter lim="800000"/>
        </a:ln>
        <a:effectLst/>
      </dgm:spPr>
      <dgm:t>
        <a:bodyPr spcFirstLastPara="0" vert="horz" wrap="square" lIns="12700" tIns="12700" rIns="12700" bIns="12700" numCol="1" spcCol="1270" anchor="ctr" anchorCtr="0"/>
        <a:lstStyle/>
        <a:p>
          <a:pPr marL="0" lvl="0" indent="0" algn="ctr" defTabSz="889000">
            <a:lnSpc>
              <a:spcPct val="90000"/>
            </a:lnSpc>
            <a:spcBef>
              <a:spcPct val="0"/>
            </a:spcBef>
            <a:spcAft>
              <a:spcPct val="35000"/>
            </a:spcAft>
            <a:buNone/>
          </a:pPr>
          <a:r>
            <a:rPr lang="zh-CN" altLang="en-US" sz="1600" kern="1200" dirty="0">
              <a:solidFill>
                <a:prstClr val="white"/>
              </a:solidFill>
              <a:latin typeface="微软雅黑" panose="020B0503020204020204" pitchFamily="34" charset="-122"/>
              <a:ea typeface="微软雅黑" panose="020B0503020204020204" pitchFamily="34" charset="-122"/>
              <a:cs typeface="+mn-cs"/>
            </a:rPr>
            <a:t>住宅</a:t>
          </a:r>
        </a:p>
      </dgm:t>
    </dgm:pt>
    <dgm:pt modelId="{1E8F30E2-52B2-4DF6-BF58-8C0A1DBC7AE6}" type="parTrans" cxnId="{E544C2A2-FF70-4392-A875-9686787E123E}">
      <dgm:prSet custT="1"/>
      <dgm:spPr>
        <a:noFill/>
        <a:ln w="12700" cap="flat" cmpd="sng" algn="ctr">
          <a:solidFill>
            <a:srgbClr val="0089F0"/>
          </a:solidFill>
          <a:prstDash val="solid"/>
          <a:miter lim="800000"/>
        </a:ln>
        <a:effectLst/>
      </dgm:spPr>
      <dgm:t>
        <a:bodyPr spcFirstLastPara="0" vert="horz" wrap="square" lIns="12700" tIns="0" rIns="12700" bIns="0" numCol="1" spcCol="1270" anchor="ctr" anchorCtr="0"/>
        <a:lstStyle/>
        <a:p>
          <a:pPr marL="0" lvl="0" indent="0" algn="ctr" defTabSz="266700">
            <a:lnSpc>
              <a:spcPct val="90000"/>
            </a:lnSpc>
            <a:spcBef>
              <a:spcPct val="0"/>
            </a:spcBef>
            <a:spcAft>
              <a:spcPct val="35000"/>
            </a:spcAft>
            <a:buNone/>
          </a:pPr>
          <a:endParaRPr lang="zh-CN" altLang="en-US" sz="600" kern="1200">
            <a:solidFill>
              <a:prstClr val="black">
                <a:hueOff val="0"/>
                <a:satOff val="0"/>
                <a:lumOff val="0"/>
                <a:alphaOff val="0"/>
              </a:prstClr>
            </a:solidFill>
            <a:latin typeface="Calibri" panose="020F0502020204030204"/>
            <a:ea typeface="宋体" panose="02010600030101010101" pitchFamily="2" charset="-122"/>
            <a:cs typeface="+mn-cs"/>
          </a:endParaRPr>
        </a:p>
      </dgm:t>
    </dgm:pt>
    <dgm:pt modelId="{1E11A283-5FCB-4729-AF9F-0B66DC4A862F}" type="sibTrans" cxnId="{E544C2A2-FF70-4392-A875-9686787E123E}">
      <dgm:prSet/>
      <dgm:spPr/>
      <dgm:t>
        <a:bodyPr/>
        <a:lstStyle/>
        <a:p>
          <a:endParaRPr lang="zh-CN" altLang="en-US"/>
        </a:p>
      </dgm:t>
    </dgm:pt>
    <dgm:pt modelId="{AA01DCFA-1D7A-4C6A-95CE-A0AB006DFD10}">
      <dgm:prSet custT="1"/>
      <dgm:spPr>
        <a:solidFill>
          <a:srgbClr val="0089F0"/>
        </a:solidFill>
        <a:ln w="19050" cap="flat" cmpd="sng" algn="ctr">
          <a:solidFill>
            <a:prstClr val="white">
              <a:hueOff val="0"/>
              <a:satOff val="0"/>
              <a:lumOff val="0"/>
              <a:alphaOff val="0"/>
            </a:prstClr>
          </a:solidFill>
          <a:prstDash val="solid"/>
          <a:miter lim="800000"/>
        </a:ln>
        <a:effectLst/>
      </dgm:spPr>
      <dgm:t>
        <a:bodyPr spcFirstLastPara="0" vert="horz" wrap="square" lIns="12700" tIns="12700" rIns="12700" bIns="12700" numCol="1" spcCol="1270" anchor="ctr" anchorCtr="0"/>
        <a:lstStyle/>
        <a:p>
          <a:pPr marL="0" lvl="0" indent="0" algn="ctr" defTabSz="889000">
            <a:lnSpc>
              <a:spcPct val="90000"/>
            </a:lnSpc>
            <a:spcBef>
              <a:spcPct val="0"/>
            </a:spcBef>
            <a:spcAft>
              <a:spcPct val="35000"/>
            </a:spcAft>
            <a:buNone/>
          </a:pPr>
          <a:r>
            <a:rPr lang="zh-CN" altLang="en-US" sz="1600" kern="1200" dirty="0">
              <a:solidFill>
                <a:prstClr val="white"/>
              </a:solidFill>
              <a:latin typeface="微软雅黑" panose="020B0503020204020204" pitchFamily="34" charset="-122"/>
              <a:ea typeface="微软雅黑" panose="020B0503020204020204" pitchFamily="34" charset="-122"/>
              <a:cs typeface="+mn-cs"/>
            </a:rPr>
            <a:t>工业厂房与仓库</a:t>
          </a:r>
        </a:p>
      </dgm:t>
    </dgm:pt>
    <dgm:pt modelId="{19933BC5-351C-4150-9547-CA4C22223D6E}" type="parTrans" cxnId="{C3CD3EC5-629B-4F42-9852-09FC023E224E}">
      <dgm:prSet custT="1"/>
      <dgm:spPr>
        <a:noFill/>
        <a:ln w="12700" cap="flat" cmpd="sng" algn="ctr">
          <a:solidFill>
            <a:srgbClr val="0089F0"/>
          </a:solidFill>
          <a:prstDash val="solid"/>
          <a:miter lim="800000"/>
        </a:ln>
        <a:effectLst/>
      </dgm:spPr>
      <dgm:t>
        <a:bodyPr spcFirstLastPara="0" vert="horz" wrap="square" lIns="12700" tIns="0" rIns="12700" bIns="0" numCol="1" spcCol="1270" anchor="ctr" anchorCtr="0"/>
        <a:lstStyle/>
        <a:p>
          <a:pPr marL="0" lvl="0" indent="0" algn="ctr" defTabSz="266700">
            <a:lnSpc>
              <a:spcPct val="90000"/>
            </a:lnSpc>
            <a:spcBef>
              <a:spcPct val="0"/>
            </a:spcBef>
            <a:spcAft>
              <a:spcPct val="35000"/>
            </a:spcAft>
            <a:buNone/>
          </a:pPr>
          <a:endParaRPr lang="zh-CN" altLang="en-US" sz="600" kern="1200">
            <a:solidFill>
              <a:prstClr val="black">
                <a:hueOff val="0"/>
                <a:satOff val="0"/>
                <a:lumOff val="0"/>
                <a:alphaOff val="0"/>
              </a:prstClr>
            </a:solidFill>
            <a:latin typeface="Calibri" panose="020F0502020204030204"/>
            <a:ea typeface="宋体" panose="02010600030101010101" pitchFamily="2" charset="-122"/>
            <a:cs typeface="+mn-cs"/>
          </a:endParaRPr>
        </a:p>
      </dgm:t>
    </dgm:pt>
    <dgm:pt modelId="{45F6641F-0665-47D3-8631-6C2EB4B79B6A}" type="sibTrans" cxnId="{C3CD3EC5-629B-4F42-9852-09FC023E224E}">
      <dgm:prSet/>
      <dgm:spPr/>
      <dgm:t>
        <a:bodyPr/>
        <a:lstStyle/>
        <a:p>
          <a:endParaRPr lang="zh-CN" altLang="en-US"/>
        </a:p>
      </dgm:t>
    </dgm:pt>
    <dgm:pt modelId="{5DF423D9-3448-47D2-859A-4248ADCB9507}">
      <dgm:prSet custT="1"/>
      <dgm:spPr>
        <a:solidFill>
          <a:srgbClr val="0089F0"/>
        </a:solidFill>
        <a:ln w="19050" cap="flat" cmpd="sng" algn="ctr">
          <a:solidFill>
            <a:prstClr val="white">
              <a:hueOff val="0"/>
              <a:satOff val="0"/>
              <a:lumOff val="0"/>
              <a:alphaOff val="0"/>
            </a:prstClr>
          </a:solidFill>
          <a:prstDash val="solid"/>
          <a:miter lim="800000"/>
        </a:ln>
        <a:effectLst/>
      </dgm:spPr>
      <dgm:t>
        <a:bodyPr spcFirstLastPara="0" vert="horz" wrap="square" lIns="12700" tIns="12700" rIns="12700" bIns="12700" numCol="1" spcCol="1270" anchor="ctr" anchorCtr="0"/>
        <a:lstStyle/>
        <a:p>
          <a:pPr marL="0" lvl="0" indent="0" algn="ctr" defTabSz="889000">
            <a:lnSpc>
              <a:spcPct val="90000"/>
            </a:lnSpc>
            <a:spcBef>
              <a:spcPct val="0"/>
            </a:spcBef>
            <a:spcAft>
              <a:spcPct val="35000"/>
            </a:spcAft>
            <a:buNone/>
          </a:pPr>
          <a:r>
            <a:rPr lang="zh-CN" altLang="en-US" sz="1600" kern="1200" dirty="0">
              <a:solidFill>
                <a:prstClr val="white"/>
              </a:solidFill>
              <a:latin typeface="微软雅黑" panose="020B0503020204020204" pitchFamily="34" charset="-122"/>
              <a:ea typeface="微软雅黑" panose="020B0503020204020204" pitchFamily="34" charset="-122"/>
              <a:cs typeface="+mn-cs"/>
            </a:rPr>
            <a:t>商品房</a:t>
          </a:r>
        </a:p>
      </dgm:t>
    </dgm:pt>
    <dgm:pt modelId="{28441887-EAEF-4A45-B286-5857CC5B59C3}" type="parTrans" cxnId="{E21F7FBF-763E-4F7C-90CF-25530BED0FEC}">
      <dgm:prSet custT="1"/>
      <dgm:spPr>
        <a:noFill/>
        <a:ln w="12700" cap="flat" cmpd="sng" algn="ctr">
          <a:solidFill>
            <a:srgbClr val="0089F0"/>
          </a:solidFill>
          <a:prstDash val="solid"/>
          <a:miter lim="800000"/>
        </a:ln>
        <a:effectLst/>
      </dgm:spPr>
      <dgm:t>
        <a:bodyPr spcFirstLastPara="0" vert="horz" wrap="square" lIns="12700" tIns="0" rIns="12700" bIns="0" numCol="1" spcCol="1270" anchor="ctr" anchorCtr="0"/>
        <a:lstStyle/>
        <a:p>
          <a:endParaRPr lang="zh-CN" altLang="en-US" sz="600" kern="1200" dirty="0">
            <a:solidFill>
              <a:prstClr val="black">
                <a:hueOff val="0"/>
                <a:satOff val="0"/>
                <a:lumOff val="0"/>
                <a:alphaOff val="0"/>
              </a:prstClr>
            </a:solidFill>
            <a:latin typeface="Calibri" panose="020F0502020204030204"/>
            <a:ea typeface="宋体" panose="02010600030101010101" pitchFamily="2" charset="-122"/>
            <a:cs typeface="+mn-cs"/>
          </a:endParaRPr>
        </a:p>
      </dgm:t>
    </dgm:pt>
    <dgm:pt modelId="{9DA240A4-4A71-429F-9DF2-F6839306A23D}" type="sibTrans" cxnId="{E21F7FBF-763E-4F7C-90CF-25530BED0FEC}">
      <dgm:prSet/>
      <dgm:spPr/>
      <dgm:t>
        <a:bodyPr/>
        <a:lstStyle/>
        <a:p>
          <a:endParaRPr lang="zh-CN" altLang="en-US"/>
        </a:p>
      </dgm:t>
    </dgm:pt>
    <dgm:pt modelId="{4C460BFA-A00B-4B35-A2D0-D579288D81DC}">
      <dgm:prSet custT="1"/>
      <dgm:spPr>
        <a:solidFill>
          <a:srgbClr val="0089F0"/>
        </a:solidFill>
        <a:ln w="19050" cap="flat" cmpd="sng" algn="ctr">
          <a:solidFill>
            <a:prstClr val="white">
              <a:hueOff val="0"/>
              <a:satOff val="0"/>
              <a:lumOff val="0"/>
              <a:alphaOff val="0"/>
            </a:prstClr>
          </a:solidFill>
          <a:prstDash val="solid"/>
          <a:miter lim="800000"/>
        </a:ln>
        <a:effectLst/>
      </dgm:spPr>
      <dgm:t>
        <a:bodyPr spcFirstLastPara="0" vert="horz" wrap="square" lIns="12700" tIns="12700" rIns="12700" bIns="12700" numCol="1" spcCol="1270" anchor="ctr" anchorCtr="0"/>
        <a:lstStyle/>
        <a:p>
          <a:pPr marL="0" lvl="0" indent="0" algn="ctr" defTabSz="889000">
            <a:lnSpc>
              <a:spcPct val="90000"/>
            </a:lnSpc>
            <a:spcBef>
              <a:spcPct val="0"/>
            </a:spcBef>
            <a:spcAft>
              <a:spcPct val="35000"/>
            </a:spcAft>
            <a:buNone/>
          </a:pPr>
          <a:r>
            <a:rPr lang="zh-CN" altLang="en-US" sz="1600" kern="1200" dirty="0">
              <a:solidFill>
                <a:prstClr val="white"/>
              </a:solidFill>
              <a:latin typeface="微软雅黑" panose="020B0503020204020204" pitchFamily="34" charset="-122"/>
              <a:ea typeface="微软雅黑" panose="020B0503020204020204" pitchFamily="34" charset="-122"/>
              <a:cs typeface="+mn-cs"/>
            </a:rPr>
            <a:t>微利房</a:t>
          </a:r>
        </a:p>
      </dgm:t>
    </dgm:pt>
    <dgm:pt modelId="{F9F9BB16-D5CA-48F9-8ABD-AF5987A96453}" type="parTrans" cxnId="{35AC1AF3-8099-4AE7-9AEC-93B6EE839E98}">
      <dgm:prSet custT="1"/>
      <dgm:spPr>
        <a:noFill/>
        <a:ln w="12700" cap="flat" cmpd="sng" algn="ctr">
          <a:solidFill>
            <a:srgbClr val="0089F0"/>
          </a:solidFill>
          <a:prstDash val="solid"/>
          <a:miter lim="800000"/>
        </a:ln>
        <a:effectLst/>
      </dgm:spPr>
      <dgm:t>
        <a:bodyPr spcFirstLastPara="0" vert="horz" wrap="square" lIns="12700" tIns="0" rIns="12700" bIns="0" numCol="1" spcCol="1270" anchor="ctr" anchorCtr="0"/>
        <a:lstStyle/>
        <a:p>
          <a:pPr marL="0" lvl="0" indent="0" algn="ctr" defTabSz="266700">
            <a:lnSpc>
              <a:spcPct val="90000"/>
            </a:lnSpc>
            <a:spcBef>
              <a:spcPct val="0"/>
            </a:spcBef>
            <a:spcAft>
              <a:spcPct val="35000"/>
            </a:spcAft>
            <a:buNone/>
          </a:pPr>
          <a:endParaRPr lang="zh-CN" altLang="en-US" sz="600" kern="1200">
            <a:solidFill>
              <a:prstClr val="black">
                <a:hueOff val="0"/>
                <a:satOff val="0"/>
                <a:lumOff val="0"/>
                <a:alphaOff val="0"/>
              </a:prstClr>
            </a:solidFill>
            <a:latin typeface="Calibri" panose="020F0502020204030204"/>
            <a:ea typeface="宋体" panose="02010600030101010101" pitchFamily="2" charset="-122"/>
            <a:cs typeface="+mn-cs"/>
          </a:endParaRPr>
        </a:p>
      </dgm:t>
    </dgm:pt>
    <dgm:pt modelId="{FBC4BA2E-C6A8-4DF1-9BDC-93FE3712B994}" type="sibTrans" cxnId="{35AC1AF3-8099-4AE7-9AEC-93B6EE839E98}">
      <dgm:prSet/>
      <dgm:spPr/>
      <dgm:t>
        <a:bodyPr/>
        <a:lstStyle/>
        <a:p>
          <a:endParaRPr lang="zh-CN" altLang="en-US"/>
        </a:p>
      </dgm:t>
    </dgm:pt>
    <dgm:pt modelId="{36D50F34-2F0F-4852-B533-8ECC9FB5CF64}">
      <dgm:prSet custT="1"/>
      <dgm:spPr>
        <a:solidFill>
          <a:srgbClr val="0089F0"/>
        </a:solidFill>
        <a:ln w="19050" cap="flat" cmpd="sng" algn="ctr">
          <a:solidFill>
            <a:prstClr val="white">
              <a:hueOff val="0"/>
              <a:satOff val="0"/>
              <a:lumOff val="0"/>
              <a:alphaOff val="0"/>
            </a:prstClr>
          </a:solidFill>
          <a:prstDash val="solid"/>
          <a:miter lim="800000"/>
        </a:ln>
        <a:effectLst/>
      </dgm:spPr>
      <dgm:t>
        <a:bodyPr spcFirstLastPara="0" vert="horz" wrap="square" lIns="12700" tIns="12700" rIns="12700" bIns="12700" numCol="1" spcCol="1270" anchor="ctr" anchorCtr="0"/>
        <a:lstStyle/>
        <a:p>
          <a:pPr marL="0" lvl="0" indent="0" algn="ctr" defTabSz="889000">
            <a:lnSpc>
              <a:spcPct val="90000"/>
            </a:lnSpc>
            <a:spcBef>
              <a:spcPct val="0"/>
            </a:spcBef>
            <a:spcAft>
              <a:spcPct val="35000"/>
            </a:spcAft>
            <a:buNone/>
          </a:pPr>
          <a:r>
            <a:rPr lang="zh-CN" altLang="en-US" sz="1600" kern="1200" dirty="0">
              <a:solidFill>
                <a:prstClr val="white"/>
              </a:solidFill>
              <a:latin typeface="微软雅黑" panose="020B0503020204020204" pitchFamily="34" charset="-122"/>
              <a:ea typeface="微软雅黑" panose="020B0503020204020204" pitchFamily="34" charset="-122"/>
              <a:cs typeface="+mn-cs"/>
            </a:rPr>
            <a:t>所有权归属</a:t>
          </a:r>
        </a:p>
      </dgm:t>
    </dgm:pt>
    <dgm:pt modelId="{3FA1FBB9-971A-4DDA-BDF8-781CF322E5EF}" type="parTrans" cxnId="{2711C01D-3E44-44B9-8FD6-A34D6854884A}">
      <dgm:prSet/>
      <dgm:spPr/>
      <dgm:t>
        <a:bodyPr/>
        <a:lstStyle/>
        <a:p>
          <a:endParaRPr lang="zh-CN" altLang="en-US"/>
        </a:p>
      </dgm:t>
    </dgm:pt>
    <dgm:pt modelId="{5926523D-8EA2-4054-AF82-CCB477D1E565}" type="sibTrans" cxnId="{2711C01D-3E44-44B9-8FD6-A34D6854884A}">
      <dgm:prSet/>
      <dgm:spPr/>
      <dgm:t>
        <a:bodyPr/>
        <a:lstStyle/>
        <a:p>
          <a:endParaRPr lang="zh-CN" altLang="en-US"/>
        </a:p>
      </dgm:t>
    </dgm:pt>
    <dgm:pt modelId="{BDEE0879-29EE-48D9-9CD8-EEBC22E1CECE}">
      <dgm:prSet custT="1"/>
      <dgm:spPr>
        <a:solidFill>
          <a:srgbClr val="0089F0"/>
        </a:solidFill>
        <a:ln w="19050" cap="flat" cmpd="sng" algn="ctr">
          <a:solidFill>
            <a:prstClr val="white">
              <a:hueOff val="0"/>
              <a:satOff val="0"/>
              <a:lumOff val="0"/>
              <a:alphaOff val="0"/>
            </a:prstClr>
          </a:solidFill>
          <a:prstDash val="solid"/>
          <a:miter lim="800000"/>
        </a:ln>
        <a:effectLst/>
      </dgm:spPr>
      <dgm:t>
        <a:bodyPr spcFirstLastPara="0" vert="horz" wrap="square" lIns="12700" tIns="12700" rIns="12700" bIns="12700" numCol="1" spcCol="1270" anchor="ctr" anchorCtr="0"/>
        <a:lstStyle/>
        <a:p>
          <a:pPr marL="0" lvl="0" indent="0" algn="ctr" defTabSz="889000">
            <a:lnSpc>
              <a:spcPct val="90000"/>
            </a:lnSpc>
            <a:spcBef>
              <a:spcPct val="0"/>
            </a:spcBef>
            <a:spcAft>
              <a:spcPct val="35000"/>
            </a:spcAft>
            <a:buNone/>
          </a:pPr>
          <a:r>
            <a:rPr lang="zh-CN" altLang="en-US" sz="1600" kern="1200" dirty="0">
              <a:solidFill>
                <a:prstClr val="white"/>
              </a:solidFill>
              <a:latin typeface="微软雅黑" panose="020B0503020204020204" pitchFamily="34" charset="-122"/>
              <a:ea typeface="微软雅黑" panose="020B0503020204020204" pitchFamily="34" charset="-122"/>
              <a:cs typeface="+mn-cs"/>
            </a:rPr>
            <a:t>砖木结构房屋</a:t>
          </a:r>
        </a:p>
      </dgm:t>
    </dgm:pt>
    <dgm:pt modelId="{3E42FDCA-0BD2-401B-ADFC-EB7287B53E60}" type="parTrans" cxnId="{66BC7420-805B-46A3-8CA5-B6C78B1EDB27}">
      <dgm:prSet/>
      <dgm:spPr/>
      <dgm:t>
        <a:bodyPr/>
        <a:lstStyle/>
        <a:p>
          <a:endParaRPr lang="zh-CN" altLang="en-US"/>
        </a:p>
      </dgm:t>
    </dgm:pt>
    <dgm:pt modelId="{34F1019E-9577-4080-9619-B2CFE214B626}" type="sibTrans" cxnId="{66BC7420-805B-46A3-8CA5-B6C78B1EDB27}">
      <dgm:prSet/>
      <dgm:spPr/>
      <dgm:t>
        <a:bodyPr/>
        <a:lstStyle/>
        <a:p>
          <a:endParaRPr lang="zh-CN" altLang="en-US"/>
        </a:p>
      </dgm:t>
    </dgm:pt>
    <dgm:pt modelId="{844F2C39-6339-49D4-ADE9-3EB920E46DD3}">
      <dgm:prSet custT="1"/>
      <dgm:spPr>
        <a:solidFill>
          <a:srgbClr val="0089F0"/>
        </a:solidFill>
        <a:ln w="19050" cap="flat" cmpd="sng" algn="ctr">
          <a:solidFill>
            <a:prstClr val="white">
              <a:hueOff val="0"/>
              <a:satOff val="0"/>
              <a:lumOff val="0"/>
              <a:alphaOff val="0"/>
            </a:prstClr>
          </a:solidFill>
          <a:prstDash val="solid"/>
          <a:miter lim="800000"/>
        </a:ln>
        <a:effectLst/>
      </dgm:spPr>
      <dgm:t>
        <a:bodyPr spcFirstLastPara="0" vert="horz" wrap="square" lIns="12700" tIns="12700" rIns="12700" bIns="12700" numCol="1" spcCol="1270" anchor="ctr" anchorCtr="0"/>
        <a:lstStyle/>
        <a:p>
          <a:pPr marL="0" lvl="0" indent="0" algn="ctr" defTabSz="889000">
            <a:lnSpc>
              <a:spcPct val="90000"/>
            </a:lnSpc>
            <a:spcBef>
              <a:spcPct val="0"/>
            </a:spcBef>
            <a:spcAft>
              <a:spcPct val="35000"/>
            </a:spcAft>
            <a:buNone/>
          </a:pPr>
          <a:r>
            <a:rPr lang="zh-CN" altLang="en-US" sz="1600" kern="1200" dirty="0">
              <a:solidFill>
                <a:prstClr val="white"/>
              </a:solidFill>
              <a:latin typeface="微软雅黑" panose="020B0503020204020204" pitchFamily="34" charset="-122"/>
              <a:ea typeface="微软雅黑" panose="020B0503020204020204" pitchFamily="34" charset="-122"/>
              <a:cs typeface="+mn-cs"/>
            </a:rPr>
            <a:t>其他结构房屋</a:t>
          </a:r>
        </a:p>
      </dgm:t>
    </dgm:pt>
    <dgm:pt modelId="{DF3BFEAF-86BD-4977-999C-8B92DBD2033A}" type="parTrans" cxnId="{287933B0-7B27-44AB-88FD-41BDBFB41A29}">
      <dgm:prSet/>
      <dgm:spPr/>
      <dgm:t>
        <a:bodyPr/>
        <a:lstStyle/>
        <a:p>
          <a:endParaRPr lang="zh-CN" altLang="en-US"/>
        </a:p>
      </dgm:t>
    </dgm:pt>
    <dgm:pt modelId="{BC288912-5635-487C-A230-56FF6789344F}" type="sibTrans" cxnId="{287933B0-7B27-44AB-88FD-41BDBFB41A29}">
      <dgm:prSet/>
      <dgm:spPr/>
      <dgm:t>
        <a:bodyPr/>
        <a:lstStyle/>
        <a:p>
          <a:endParaRPr lang="zh-CN" altLang="en-US"/>
        </a:p>
      </dgm:t>
    </dgm:pt>
    <dgm:pt modelId="{EC467232-1CF8-4FEC-901A-9814D2683150}">
      <dgm:prSet custT="1"/>
      <dgm:spPr>
        <a:solidFill>
          <a:srgbClr val="0089F0"/>
        </a:solidFill>
        <a:ln w="19050" cap="flat" cmpd="sng" algn="ctr">
          <a:solidFill>
            <a:prstClr val="white">
              <a:hueOff val="0"/>
              <a:satOff val="0"/>
              <a:lumOff val="0"/>
              <a:alphaOff val="0"/>
            </a:prstClr>
          </a:solidFill>
          <a:prstDash val="solid"/>
          <a:miter lim="800000"/>
        </a:ln>
        <a:effectLst/>
      </dgm:spPr>
      <dgm:t>
        <a:bodyPr spcFirstLastPara="0" vert="horz" wrap="square" lIns="12700" tIns="12700" rIns="12700" bIns="12700" numCol="1" spcCol="1270" anchor="ctr" anchorCtr="0"/>
        <a:lstStyle/>
        <a:p>
          <a:pPr marL="0" lvl="0" indent="0" algn="ctr" defTabSz="889000">
            <a:lnSpc>
              <a:spcPct val="90000"/>
            </a:lnSpc>
            <a:spcBef>
              <a:spcPct val="0"/>
            </a:spcBef>
            <a:spcAft>
              <a:spcPct val="35000"/>
            </a:spcAft>
            <a:buNone/>
          </a:pPr>
          <a:r>
            <a:rPr lang="zh-CN" altLang="en-US" sz="1600" kern="1200" dirty="0">
              <a:solidFill>
                <a:prstClr val="white"/>
              </a:solidFill>
              <a:latin typeface="微软雅黑" panose="020B0503020204020204" pitchFamily="34" charset="-122"/>
              <a:ea typeface="微软雅黑" panose="020B0503020204020204" pitchFamily="34" charset="-122"/>
              <a:cs typeface="+mn-cs"/>
            </a:rPr>
            <a:t>商场与商业店铺用房</a:t>
          </a:r>
        </a:p>
      </dgm:t>
    </dgm:pt>
    <dgm:pt modelId="{7C555585-267E-45DF-89BE-709FABA4621D}" type="parTrans" cxnId="{A6ED8BB8-F3ED-4D76-9CBC-C4E2CC3D7F1E}">
      <dgm:prSet/>
      <dgm:spPr/>
      <dgm:t>
        <a:bodyPr/>
        <a:lstStyle/>
        <a:p>
          <a:endParaRPr lang="zh-CN" altLang="en-US"/>
        </a:p>
      </dgm:t>
    </dgm:pt>
    <dgm:pt modelId="{74F7C395-BDD1-48D2-B29F-F4157A6E790F}" type="sibTrans" cxnId="{A6ED8BB8-F3ED-4D76-9CBC-C4E2CC3D7F1E}">
      <dgm:prSet/>
      <dgm:spPr/>
      <dgm:t>
        <a:bodyPr/>
        <a:lstStyle/>
        <a:p>
          <a:endParaRPr lang="zh-CN" altLang="en-US"/>
        </a:p>
      </dgm:t>
    </dgm:pt>
    <dgm:pt modelId="{C5D7E538-56C6-4172-8F2B-E732633879DA}">
      <dgm:prSet custT="1"/>
      <dgm:spPr>
        <a:solidFill>
          <a:srgbClr val="0089F0"/>
        </a:solidFill>
        <a:ln w="19050" cap="flat" cmpd="sng" algn="ctr">
          <a:solidFill>
            <a:prstClr val="white">
              <a:hueOff val="0"/>
              <a:satOff val="0"/>
              <a:lumOff val="0"/>
              <a:alphaOff val="0"/>
            </a:prstClr>
          </a:solidFill>
          <a:prstDash val="solid"/>
          <a:miter lim="800000"/>
        </a:ln>
        <a:effectLst/>
      </dgm:spPr>
      <dgm:t>
        <a:bodyPr spcFirstLastPara="0" vert="horz" wrap="square" lIns="12700" tIns="12700" rIns="12700" bIns="12700" numCol="1" spcCol="1270" anchor="ctr" anchorCtr="0"/>
        <a:lstStyle/>
        <a:p>
          <a:pPr marL="0" lvl="0" indent="0" algn="ctr" defTabSz="889000">
            <a:lnSpc>
              <a:spcPct val="90000"/>
            </a:lnSpc>
            <a:spcBef>
              <a:spcPct val="0"/>
            </a:spcBef>
            <a:spcAft>
              <a:spcPct val="35000"/>
            </a:spcAft>
            <a:buNone/>
          </a:pPr>
          <a:r>
            <a:rPr lang="zh-CN" altLang="en-US" sz="1600" kern="1200" dirty="0">
              <a:solidFill>
                <a:prstClr val="white"/>
              </a:solidFill>
              <a:latin typeface="微软雅黑" panose="020B0503020204020204" pitchFamily="34" charset="-122"/>
              <a:ea typeface="微软雅黑" panose="020B0503020204020204" pitchFamily="34" charset="-122"/>
              <a:cs typeface="+mn-cs"/>
            </a:rPr>
            <a:t>办公用房</a:t>
          </a:r>
        </a:p>
      </dgm:t>
    </dgm:pt>
    <dgm:pt modelId="{6B413080-45B7-4F7C-8D79-8562D61A9699}" type="parTrans" cxnId="{4E79CDAA-4EEA-42FE-AD32-64E7AB62A33F}">
      <dgm:prSet/>
      <dgm:spPr/>
      <dgm:t>
        <a:bodyPr/>
        <a:lstStyle/>
        <a:p>
          <a:endParaRPr lang="zh-CN" altLang="en-US"/>
        </a:p>
      </dgm:t>
    </dgm:pt>
    <dgm:pt modelId="{6BE35E28-6B25-4229-8D3D-E95ED01DF5C7}" type="sibTrans" cxnId="{4E79CDAA-4EEA-42FE-AD32-64E7AB62A33F}">
      <dgm:prSet/>
      <dgm:spPr/>
      <dgm:t>
        <a:bodyPr/>
        <a:lstStyle/>
        <a:p>
          <a:endParaRPr lang="zh-CN" altLang="en-US"/>
        </a:p>
      </dgm:t>
    </dgm:pt>
    <dgm:pt modelId="{4CEDE1B2-E6DF-42C0-9AF4-A5C94CA68498}">
      <dgm:prSet custT="1"/>
      <dgm:spPr>
        <a:solidFill>
          <a:srgbClr val="0089F0"/>
        </a:solidFill>
        <a:ln w="19050" cap="flat" cmpd="sng" algn="ctr">
          <a:solidFill>
            <a:prstClr val="white">
              <a:hueOff val="0"/>
              <a:satOff val="0"/>
              <a:lumOff val="0"/>
              <a:alphaOff val="0"/>
            </a:prstClr>
          </a:solidFill>
          <a:prstDash val="solid"/>
          <a:miter lim="800000"/>
        </a:ln>
        <a:effectLst/>
      </dgm:spPr>
      <dgm:t>
        <a:bodyPr spcFirstLastPara="0" vert="horz" wrap="square" lIns="12700" tIns="12700" rIns="12700" bIns="12700" numCol="1" spcCol="1270" anchor="ctr" anchorCtr="0"/>
        <a:lstStyle/>
        <a:p>
          <a:pPr marL="0" lvl="0" indent="0" algn="ctr" defTabSz="889000">
            <a:lnSpc>
              <a:spcPct val="90000"/>
            </a:lnSpc>
            <a:spcBef>
              <a:spcPct val="0"/>
            </a:spcBef>
            <a:spcAft>
              <a:spcPct val="35000"/>
            </a:spcAft>
            <a:buNone/>
          </a:pPr>
          <a:r>
            <a:rPr lang="zh-CN" altLang="en-US" sz="1600" kern="1200" dirty="0">
              <a:solidFill>
                <a:prstClr val="white"/>
              </a:solidFill>
              <a:latin typeface="微软雅黑" panose="020B0503020204020204" pitchFamily="34" charset="-122"/>
              <a:ea typeface="微软雅黑" panose="020B0503020204020204" pitchFamily="34" charset="-122"/>
              <a:cs typeface="+mn-cs"/>
            </a:rPr>
            <a:t>宾馆饭店</a:t>
          </a:r>
        </a:p>
      </dgm:t>
    </dgm:pt>
    <dgm:pt modelId="{DE239975-2F47-4AE0-B709-12EF5EC149E7}" type="parTrans" cxnId="{C847CBE1-ED76-49A6-B3F0-00BF0E879508}">
      <dgm:prSet/>
      <dgm:spPr/>
      <dgm:t>
        <a:bodyPr/>
        <a:lstStyle/>
        <a:p>
          <a:endParaRPr lang="zh-CN" altLang="en-US"/>
        </a:p>
      </dgm:t>
    </dgm:pt>
    <dgm:pt modelId="{53C277BC-1C9F-4270-A33A-7ED22B36AAD8}" type="sibTrans" cxnId="{C847CBE1-ED76-49A6-B3F0-00BF0E879508}">
      <dgm:prSet/>
      <dgm:spPr/>
      <dgm:t>
        <a:bodyPr/>
        <a:lstStyle/>
        <a:p>
          <a:endParaRPr lang="zh-CN" altLang="en-US"/>
        </a:p>
      </dgm:t>
    </dgm:pt>
    <dgm:pt modelId="{AC672E17-7C8B-41D7-8356-188B6F626589}">
      <dgm:prSet custT="1"/>
      <dgm:spPr>
        <a:solidFill>
          <a:srgbClr val="0089F0"/>
        </a:solidFill>
        <a:ln w="19050" cap="flat" cmpd="sng" algn="ctr">
          <a:solidFill>
            <a:prstClr val="white">
              <a:hueOff val="0"/>
              <a:satOff val="0"/>
              <a:lumOff val="0"/>
              <a:alphaOff val="0"/>
            </a:prstClr>
          </a:solidFill>
          <a:prstDash val="solid"/>
          <a:miter lim="800000"/>
        </a:ln>
        <a:effectLst/>
      </dgm:spPr>
      <dgm:t>
        <a:bodyPr spcFirstLastPara="0" vert="horz" wrap="square" lIns="12700" tIns="12700" rIns="12700" bIns="12700" numCol="1" spcCol="1270" anchor="ctr" anchorCtr="0"/>
        <a:lstStyle/>
        <a:p>
          <a:pPr marL="0" lvl="0" indent="0" algn="ctr" defTabSz="889000">
            <a:lnSpc>
              <a:spcPct val="90000"/>
            </a:lnSpc>
            <a:spcBef>
              <a:spcPct val="0"/>
            </a:spcBef>
            <a:spcAft>
              <a:spcPct val="35000"/>
            </a:spcAft>
            <a:buNone/>
          </a:pPr>
          <a:r>
            <a:rPr lang="zh-CN" altLang="en-US" sz="1600" kern="1200" dirty="0">
              <a:solidFill>
                <a:prstClr val="white"/>
              </a:solidFill>
              <a:latin typeface="微软雅黑" panose="020B0503020204020204" pitchFamily="34" charset="-122"/>
              <a:ea typeface="微软雅黑" panose="020B0503020204020204" pitchFamily="34" charset="-122"/>
              <a:cs typeface="+mn-cs"/>
            </a:rPr>
            <a:t>文体</a:t>
          </a:r>
        </a:p>
      </dgm:t>
    </dgm:pt>
    <dgm:pt modelId="{3EC1792C-34CF-4D6B-8782-4A2149A27E25}" type="parTrans" cxnId="{8CB0F615-9FDC-43AB-B38C-3A5C8F06DA6D}">
      <dgm:prSet/>
      <dgm:spPr/>
      <dgm:t>
        <a:bodyPr/>
        <a:lstStyle/>
        <a:p>
          <a:endParaRPr lang="zh-CN" altLang="en-US"/>
        </a:p>
      </dgm:t>
    </dgm:pt>
    <dgm:pt modelId="{3412503A-0587-4554-B37C-8552265C0D66}" type="sibTrans" cxnId="{8CB0F615-9FDC-43AB-B38C-3A5C8F06DA6D}">
      <dgm:prSet/>
      <dgm:spPr/>
      <dgm:t>
        <a:bodyPr/>
        <a:lstStyle/>
        <a:p>
          <a:endParaRPr lang="zh-CN" altLang="en-US"/>
        </a:p>
      </dgm:t>
    </dgm:pt>
    <dgm:pt modelId="{92DA9703-AE6D-48FA-97BE-50A3FC7C6E8C}">
      <dgm:prSet custT="1"/>
      <dgm:spPr>
        <a:solidFill>
          <a:srgbClr val="0089F0"/>
        </a:solidFill>
        <a:ln w="19050" cap="flat" cmpd="sng" algn="ctr">
          <a:solidFill>
            <a:prstClr val="white">
              <a:hueOff val="0"/>
              <a:satOff val="0"/>
              <a:lumOff val="0"/>
              <a:alphaOff val="0"/>
            </a:prstClr>
          </a:solidFill>
          <a:prstDash val="solid"/>
          <a:miter lim="800000"/>
        </a:ln>
        <a:effectLst/>
      </dgm:spPr>
      <dgm:t>
        <a:bodyPr spcFirstLastPara="0" vert="horz" wrap="square" lIns="12700" tIns="12700" rIns="12700" bIns="12700" numCol="1" spcCol="1270" anchor="ctr" anchorCtr="0"/>
        <a:lstStyle/>
        <a:p>
          <a:pPr marL="0" lvl="0" indent="0" algn="ctr" defTabSz="889000">
            <a:lnSpc>
              <a:spcPct val="90000"/>
            </a:lnSpc>
            <a:spcBef>
              <a:spcPct val="0"/>
            </a:spcBef>
            <a:spcAft>
              <a:spcPct val="35000"/>
            </a:spcAft>
            <a:buNone/>
          </a:pPr>
          <a:r>
            <a:rPr lang="zh-CN" altLang="en-US" sz="1600" kern="1200" dirty="0">
              <a:solidFill>
                <a:prstClr val="white"/>
              </a:solidFill>
              <a:latin typeface="微软雅黑" panose="020B0503020204020204" pitchFamily="34" charset="-122"/>
              <a:ea typeface="微软雅黑" panose="020B0503020204020204" pitchFamily="34" charset="-122"/>
              <a:cs typeface="+mn-cs"/>
            </a:rPr>
            <a:t>娱乐设施</a:t>
          </a:r>
        </a:p>
      </dgm:t>
    </dgm:pt>
    <dgm:pt modelId="{C949E940-14B2-43B4-8ADF-8E8F000CA4CC}" type="parTrans" cxnId="{0A863348-64AB-4348-9F2E-6C089C9640B1}">
      <dgm:prSet/>
      <dgm:spPr/>
      <dgm:t>
        <a:bodyPr/>
        <a:lstStyle/>
        <a:p>
          <a:endParaRPr lang="zh-CN" altLang="en-US"/>
        </a:p>
      </dgm:t>
    </dgm:pt>
    <dgm:pt modelId="{54909979-3DF5-4592-8AED-BD00518FEEF2}" type="sibTrans" cxnId="{0A863348-64AB-4348-9F2E-6C089C9640B1}">
      <dgm:prSet/>
      <dgm:spPr/>
      <dgm:t>
        <a:bodyPr/>
        <a:lstStyle/>
        <a:p>
          <a:endParaRPr lang="zh-CN" altLang="en-US"/>
        </a:p>
      </dgm:t>
    </dgm:pt>
    <dgm:pt modelId="{DA8D0344-C79A-45E1-9E78-263B1B42F6A5}">
      <dgm:prSet custT="1"/>
      <dgm:spPr>
        <a:solidFill>
          <a:srgbClr val="0089F0"/>
        </a:solidFill>
        <a:ln w="19050" cap="flat" cmpd="sng" algn="ctr">
          <a:solidFill>
            <a:prstClr val="white">
              <a:hueOff val="0"/>
              <a:satOff val="0"/>
              <a:lumOff val="0"/>
              <a:alphaOff val="0"/>
            </a:prstClr>
          </a:solidFill>
          <a:prstDash val="solid"/>
          <a:miter lim="800000"/>
        </a:ln>
        <a:effectLst/>
      </dgm:spPr>
      <dgm:t>
        <a:bodyPr spcFirstLastPara="0" vert="horz" wrap="square" lIns="12700" tIns="12700" rIns="12700" bIns="12700" numCol="1" spcCol="1270" anchor="ctr" anchorCtr="0"/>
        <a:lstStyle/>
        <a:p>
          <a:pPr marL="0" lvl="0" indent="0" algn="ctr" defTabSz="889000">
            <a:lnSpc>
              <a:spcPct val="90000"/>
            </a:lnSpc>
            <a:spcBef>
              <a:spcPct val="0"/>
            </a:spcBef>
            <a:spcAft>
              <a:spcPct val="35000"/>
            </a:spcAft>
            <a:buNone/>
          </a:pPr>
          <a:r>
            <a:rPr lang="zh-CN" altLang="en-US" sz="1600" kern="1200" dirty="0">
              <a:solidFill>
                <a:prstClr val="white"/>
              </a:solidFill>
              <a:latin typeface="微软雅黑" panose="020B0503020204020204" pitchFamily="34" charset="-122"/>
              <a:ea typeface="微软雅黑" panose="020B0503020204020204" pitchFamily="34" charset="-122"/>
              <a:cs typeface="+mn-cs"/>
            </a:rPr>
            <a:t>政府和公用设施用房</a:t>
          </a:r>
        </a:p>
      </dgm:t>
    </dgm:pt>
    <dgm:pt modelId="{4FBA040B-2B06-4187-B2BE-BF46997F6B01}" type="parTrans" cxnId="{017CC3C3-BAC6-4E42-9EFD-F8C065E0AB4C}">
      <dgm:prSet/>
      <dgm:spPr/>
      <dgm:t>
        <a:bodyPr/>
        <a:lstStyle/>
        <a:p>
          <a:endParaRPr lang="zh-CN" altLang="en-US"/>
        </a:p>
      </dgm:t>
    </dgm:pt>
    <dgm:pt modelId="{8598CE6B-5F1A-4A6E-B30B-1E49B1614430}" type="sibTrans" cxnId="{017CC3C3-BAC6-4E42-9EFD-F8C065E0AB4C}">
      <dgm:prSet/>
      <dgm:spPr/>
      <dgm:t>
        <a:bodyPr/>
        <a:lstStyle/>
        <a:p>
          <a:endParaRPr lang="zh-CN" altLang="en-US"/>
        </a:p>
      </dgm:t>
    </dgm:pt>
    <dgm:pt modelId="{B3BC3671-778B-45A8-BB9F-AE26C245F138}">
      <dgm:prSet custT="1"/>
      <dgm:spPr>
        <a:solidFill>
          <a:srgbClr val="0089F0"/>
        </a:solidFill>
        <a:ln w="19050" cap="flat" cmpd="sng" algn="ctr">
          <a:solidFill>
            <a:prstClr val="white">
              <a:hueOff val="0"/>
              <a:satOff val="0"/>
              <a:lumOff val="0"/>
              <a:alphaOff val="0"/>
            </a:prstClr>
          </a:solidFill>
          <a:prstDash val="solid"/>
          <a:miter lim="800000"/>
        </a:ln>
        <a:effectLst/>
      </dgm:spPr>
      <dgm:t>
        <a:bodyPr spcFirstLastPara="0" vert="horz" wrap="square" lIns="12700" tIns="12700" rIns="12700" bIns="12700" numCol="1" spcCol="1270" anchor="ctr" anchorCtr="0"/>
        <a:lstStyle/>
        <a:p>
          <a:pPr marL="0" lvl="0" indent="0" algn="ctr" defTabSz="889000">
            <a:lnSpc>
              <a:spcPct val="90000"/>
            </a:lnSpc>
            <a:spcBef>
              <a:spcPct val="0"/>
            </a:spcBef>
            <a:spcAft>
              <a:spcPct val="35000"/>
            </a:spcAft>
            <a:buNone/>
          </a:pPr>
          <a:r>
            <a:rPr lang="zh-CN" altLang="en-US" sz="1600" kern="1200" dirty="0">
              <a:solidFill>
                <a:prstClr val="white"/>
              </a:solidFill>
              <a:latin typeface="微软雅黑" panose="020B0503020204020204" pitchFamily="34" charset="-122"/>
              <a:ea typeface="微软雅黑" panose="020B0503020204020204" pitchFamily="34" charset="-122"/>
              <a:cs typeface="+mn-cs"/>
            </a:rPr>
            <a:t>多功能建筑</a:t>
          </a:r>
        </a:p>
      </dgm:t>
    </dgm:pt>
    <dgm:pt modelId="{60745AE0-3F0C-44F5-B3B5-00E26F390D01}" type="parTrans" cxnId="{0CF3E1E2-A95A-4C50-B10D-1E4A2A585DEA}">
      <dgm:prSet/>
      <dgm:spPr/>
      <dgm:t>
        <a:bodyPr/>
        <a:lstStyle/>
        <a:p>
          <a:endParaRPr lang="zh-CN" altLang="en-US"/>
        </a:p>
      </dgm:t>
    </dgm:pt>
    <dgm:pt modelId="{4AB6F287-C624-42EF-82DE-00A8E18D79C1}" type="sibTrans" cxnId="{0CF3E1E2-A95A-4C50-B10D-1E4A2A585DEA}">
      <dgm:prSet/>
      <dgm:spPr/>
      <dgm:t>
        <a:bodyPr/>
        <a:lstStyle/>
        <a:p>
          <a:endParaRPr lang="zh-CN" altLang="en-US"/>
        </a:p>
      </dgm:t>
    </dgm:pt>
    <dgm:pt modelId="{8A182B55-639F-44B1-9675-051AEF0604DB}">
      <dgm:prSet custT="1"/>
      <dgm:spPr>
        <a:solidFill>
          <a:srgbClr val="0089F0"/>
        </a:solidFill>
        <a:ln w="19050" cap="flat" cmpd="sng" algn="ctr">
          <a:solidFill>
            <a:prstClr val="white">
              <a:hueOff val="0"/>
              <a:satOff val="0"/>
              <a:lumOff val="0"/>
              <a:alphaOff val="0"/>
            </a:prstClr>
          </a:solidFill>
          <a:prstDash val="solid"/>
          <a:miter lim="800000"/>
        </a:ln>
        <a:effectLst/>
      </dgm:spPr>
      <dgm:t>
        <a:bodyPr spcFirstLastPara="0" vert="horz" wrap="square" lIns="12700" tIns="12700" rIns="12700" bIns="12700" numCol="1" spcCol="1270" anchor="ctr" anchorCtr="0"/>
        <a:lstStyle/>
        <a:p>
          <a:pPr marL="0" lvl="0" indent="0" algn="ctr" defTabSz="889000">
            <a:lnSpc>
              <a:spcPct val="90000"/>
            </a:lnSpc>
            <a:spcBef>
              <a:spcPct val="0"/>
            </a:spcBef>
            <a:spcAft>
              <a:spcPct val="35000"/>
            </a:spcAft>
            <a:buNone/>
          </a:pPr>
          <a:r>
            <a:rPr lang="zh-CN" altLang="en-US" sz="1600" kern="1200" dirty="0">
              <a:solidFill>
                <a:prstClr val="white"/>
              </a:solidFill>
              <a:latin typeface="微软雅黑" panose="020B0503020204020204" pitchFamily="34" charset="-122"/>
              <a:ea typeface="微软雅黑" panose="020B0503020204020204" pitchFamily="34" charset="-122"/>
              <a:cs typeface="+mn-cs"/>
            </a:rPr>
            <a:t>福利房</a:t>
          </a:r>
        </a:p>
      </dgm:t>
    </dgm:pt>
    <dgm:pt modelId="{6CE7C499-F6B3-4C73-B942-23729CD58E78}" type="parTrans" cxnId="{4B89A125-D19D-4C2A-B5E8-84AE47CCEABC}">
      <dgm:prSet/>
      <dgm:spPr/>
      <dgm:t>
        <a:bodyPr/>
        <a:lstStyle/>
        <a:p>
          <a:endParaRPr lang="zh-CN" altLang="en-US"/>
        </a:p>
      </dgm:t>
    </dgm:pt>
    <dgm:pt modelId="{10162086-E0CF-452A-9C3E-BD736B67C675}" type="sibTrans" cxnId="{4B89A125-D19D-4C2A-B5E8-84AE47CCEABC}">
      <dgm:prSet/>
      <dgm:spPr/>
      <dgm:t>
        <a:bodyPr/>
        <a:lstStyle/>
        <a:p>
          <a:endParaRPr lang="zh-CN" altLang="en-US"/>
        </a:p>
      </dgm:t>
    </dgm:pt>
    <dgm:pt modelId="{8CE33256-3B63-4A0B-BBD7-E3CEFCCF9375}">
      <dgm:prSet custT="1"/>
      <dgm:spPr>
        <a:solidFill>
          <a:srgbClr val="0089F0"/>
        </a:solidFill>
        <a:ln w="19050" cap="flat" cmpd="sng" algn="ctr">
          <a:solidFill>
            <a:prstClr val="white">
              <a:hueOff val="0"/>
              <a:satOff val="0"/>
              <a:lumOff val="0"/>
              <a:alphaOff val="0"/>
            </a:prstClr>
          </a:solidFill>
          <a:prstDash val="solid"/>
          <a:miter lim="800000"/>
        </a:ln>
        <a:effectLst/>
      </dgm:spPr>
      <dgm:t>
        <a:bodyPr spcFirstLastPara="0" vert="horz" wrap="square" lIns="12700" tIns="12700" rIns="12700" bIns="12700" numCol="1" spcCol="1270" anchor="ctr" anchorCtr="0"/>
        <a:lstStyle/>
        <a:p>
          <a:pPr marL="0" lvl="0" indent="0" algn="ctr" defTabSz="889000">
            <a:lnSpc>
              <a:spcPct val="90000"/>
            </a:lnSpc>
            <a:spcBef>
              <a:spcPct val="0"/>
            </a:spcBef>
            <a:spcAft>
              <a:spcPct val="35000"/>
            </a:spcAft>
            <a:buNone/>
          </a:pPr>
          <a:r>
            <a:rPr lang="zh-CN" altLang="en-US" sz="1600" kern="1200" dirty="0">
              <a:solidFill>
                <a:prstClr val="white"/>
              </a:solidFill>
              <a:latin typeface="微软雅黑" panose="020B0503020204020204" pitchFamily="34" charset="-122"/>
              <a:ea typeface="微软雅黑" panose="020B0503020204020204" pitchFamily="34" charset="-122"/>
              <a:cs typeface="+mn-cs"/>
            </a:rPr>
            <a:t>成本价房</a:t>
          </a:r>
        </a:p>
      </dgm:t>
    </dgm:pt>
    <dgm:pt modelId="{57025BA7-5AD3-49AA-BCAC-3F77C7A51D84}" type="parTrans" cxnId="{5FAFB654-F827-4BBA-9D6B-2CC888A81749}">
      <dgm:prSet/>
      <dgm:spPr/>
      <dgm:t>
        <a:bodyPr/>
        <a:lstStyle/>
        <a:p>
          <a:endParaRPr lang="zh-CN" altLang="en-US"/>
        </a:p>
      </dgm:t>
    </dgm:pt>
    <dgm:pt modelId="{7E3BE30F-B594-4C43-AB92-2E82771C1C79}" type="sibTrans" cxnId="{5FAFB654-F827-4BBA-9D6B-2CC888A81749}">
      <dgm:prSet/>
      <dgm:spPr/>
      <dgm:t>
        <a:bodyPr/>
        <a:lstStyle/>
        <a:p>
          <a:endParaRPr lang="zh-CN" altLang="en-US"/>
        </a:p>
      </dgm:t>
    </dgm:pt>
    <dgm:pt modelId="{BF2B71F2-8A73-4FD6-BA24-B41D0DD89119}">
      <dgm:prSet custT="1"/>
      <dgm:spPr>
        <a:solidFill>
          <a:srgbClr val="0089F0"/>
        </a:solidFill>
        <a:ln w="19050" cap="flat" cmpd="sng" algn="ctr">
          <a:solidFill>
            <a:prstClr val="white">
              <a:hueOff val="0"/>
              <a:satOff val="0"/>
              <a:lumOff val="0"/>
              <a:alphaOff val="0"/>
            </a:prstClr>
          </a:solidFill>
          <a:prstDash val="solid"/>
          <a:miter lim="800000"/>
        </a:ln>
        <a:effectLst/>
      </dgm:spPr>
      <dgm:t>
        <a:bodyPr spcFirstLastPara="0" vert="horz" wrap="square" lIns="12700" tIns="12700" rIns="12700" bIns="12700" numCol="1" spcCol="1270" anchor="ctr" anchorCtr="0"/>
        <a:lstStyle/>
        <a:p>
          <a:pPr marL="0" lvl="0" indent="0" algn="ctr" defTabSz="889000">
            <a:lnSpc>
              <a:spcPct val="90000"/>
            </a:lnSpc>
            <a:spcBef>
              <a:spcPct val="0"/>
            </a:spcBef>
            <a:spcAft>
              <a:spcPct val="35000"/>
            </a:spcAft>
            <a:buNone/>
          </a:pPr>
          <a:r>
            <a:rPr lang="zh-CN" altLang="en-US" sz="1600" kern="1200" dirty="0">
              <a:solidFill>
                <a:prstClr val="white"/>
              </a:solidFill>
              <a:latin typeface="微软雅黑" panose="020B0503020204020204" pitchFamily="34" charset="-122"/>
              <a:ea typeface="微软雅黑" panose="020B0503020204020204" pitchFamily="34" charset="-122"/>
              <a:cs typeface="+mn-cs"/>
            </a:rPr>
            <a:t>优惠价房</a:t>
          </a:r>
        </a:p>
      </dgm:t>
    </dgm:pt>
    <dgm:pt modelId="{44999D31-BAE1-44CB-8402-037553DB4141}" type="parTrans" cxnId="{D8AFB8CF-6DCA-4A02-81B0-0D07C7733E53}">
      <dgm:prSet/>
      <dgm:spPr/>
      <dgm:t>
        <a:bodyPr/>
        <a:lstStyle/>
        <a:p>
          <a:endParaRPr lang="zh-CN" altLang="en-US"/>
        </a:p>
      </dgm:t>
    </dgm:pt>
    <dgm:pt modelId="{56C42E09-41D7-478B-A348-60052C894449}" type="sibTrans" cxnId="{D8AFB8CF-6DCA-4A02-81B0-0D07C7733E53}">
      <dgm:prSet/>
      <dgm:spPr/>
      <dgm:t>
        <a:bodyPr/>
        <a:lstStyle/>
        <a:p>
          <a:endParaRPr lang="zh-CN" altLang="en-US"/>
        </a:p>
      </dgm:t>
    </dgm:pt>
    <dgm:pt modelId="{0BA0DE73-8874-4A86-BD7A-05D6DEDDFC73}">
      <dgm:prSet custT="1"/>
      <dgm:spPr>
        <a:solidFill>
          <a:srgbClr val="0089F0"/>
        </a:solidFill>
        <a:ln w="19050" cap="flat" cmpd="sng" algn="ctr">
          <a:solidFill>
            <a:prstClr val="white">
              <a:hueOff val="0"/>
              <a:satOff val="0"/>
              <a:lumOff val="0"/>
              <a:alphaOff val="0"/>
            </a:prstClr>
          </a:solidFill>
          <a:prstDash val="solid"/>
          <a:miter lim="800000"/>
        </a:ln>
        <a:effectLst/>
      </dgm:spPr>
      <dgm:t>
        <a:bodyPr spcFirstLastPara="0" vert="horz" wrap="square" lIns="12700" tIns="12700" rIns="12700" bIns="12700" numCol="1" spcCol="1270" anchor="ctr" anchorCtr="0"/>
        <a:lstStyle/>
        <a:p>
          <a:pPr marL="0" lvl="0" indent="0" algn="ctr" defTabSz="889000">
            <a:lnSpc>
              <a:spcPct val="90000"/>
            </a:lnSpc>
            <a:spcBef>
              <a:spcPct val="0"/>
            </a:spcBef>
            <a:spcAft>
              <a:spcPct val="35000"/>
            </a:spcAft>
            <a:buNone/>
          </a:pPr>
          <a:r>
            <a:rPr lang="zh-CN" altLang="en-US" sz="1600" kern="1200" dirty="0">
              <a:solidFill>
                <a:prstClr val="white"/>
              </a:solidFill>
              <a:latin typeface="微软雅黑" panose="020B0503020204020204" pitchFamily="34" charset="-122"/>
              <a:ea typeface="微软雅黑" panose="020B0503020204020204" pitchFamily="34" charset="-122"/>
              <a:cs typeface="+mn-cs"/>
            </a:rPr>
            <a:t>公房</a:t>
          </a:r>
        </a:p>
      </dgm:t>
    </dgm:pt>
    <dgm:pt modelId="{631CB2C0-1801-4F9A-A802-B434B37585DA}" type="parTrans" cxnId="{D60179D3-64B1-4C44-B2D0-87F6D3A13700}">
      <dgm:prSet/>
      <dgm:spPr/>
      <dgm:t>
        <a:bodyPr/>
        <a:lstStyle/>
        <a:p>
          <a:endParaRPr lang="zh-CN" altLang="en-US"/>
        </a:p>
      </dgm:t>
    </dgm:pt>
    <dgm:pt modelId="{20732174-E02A-4730-9456-8848EF22D258}" type="sibTrans" cxnId="{D60179D3-64B1-4C44-B2D0-87F6D3A13700}">
      <dgm:prSet/>
      <dgm:spPr/>
      <dgm:t>
        <a:bodyPr/>
        <a:lstStyle/>
        <a:p>
          <a:endParaRPr lang="zh-CN" altLang="en-US"/>
        </a:p>
      </dgm:t>
    </dgm:pt>
    <dgm:pt modelId="{F2A819CC-9633-4C25-A5B1-1EA9EB34BD96}">
      <dgm:prSet custT="1"/>
      <dgm:spPr>
        <a:solidFill>
          <a:srgbClr val="0089F0"/>
        </a:solidFill>
        <a:ln w="19050" cap="flat" cmpd="sng" algn="ctr">
          <a:solidFill>
            <a:prstClr val="white">
              <a:hueOff val="0"/>
              <a:satOff val="0"/>
              <a:lumOff val="0"/>
              <a:alphaOff val="0"/>
            </a:prstClr>
          </a:solidFill>
          <a:prstDash val="solid"/>
          <a:miter lim="800000"/>
        </a:ln>
        <a:effectLst/>
      </dgm:spPr>
      <dgm:t>
        <a:bodyPr spcFirstLastPara="0" vert="horz" wrap="square" lIns="12700" tIns="12700" rIns="12700" bIns="12700" numCol="1" spcCol="1270" anchor="ctr" anchorCtr="0"/>
        <a:lstStyle/>
        <a:p>
          <a:pPr marL="0" lvl="0" indent="0" algn="ctr" defTabSz="889000">
            <a:lnSpc>
              <a:spcPct val="90000"/>
            </a:lnSpc>
            <a:spcBef>
              <a:spcPct val="0"/>
            </a:spcBef>
            <a:spcAft>
              <a:spcPct val="35000"/>
            </a:spcAft>
            <a:buNone/>
          </a:pPr>
          <a:r>
            <a:rPr lang="zh-CN" altLang="en-US" sz="1600" kern="1200" dirty="0">
              <a:solidFill>
                <a:prstClr val="white"/>
              </a:solidFill>
              <a:latin typeface="微软雅黑" panose="020B0503020204020204" pitchFamily="34" charset="-122"/>
              <a:ea typeface="微软雅黑" panose="020B0503020204020204" pitchFamily="34" charset="-122"/>
              <a:cs typeface="+mn-cs"/>
            </a:rPr>
            <a:t>私房</a:t>
          </a:r>
        </a:p>
      </dgm:t>
    </dgm:pt>
    <dgm:pt modelId="{2520C94B-56A3-4836-AEB8-D4CE3432FFDD}" type="parTrans" cxnId="{17DFF682-17C0-4497-9268-EFC3AC3FCD11}">
      <dgm:prSet/>
      <dgm:spPr/>
      <dgm:t>
        <a:bodyPr/>
        <a:lstStyle/>
        <a:p>
          <a:endParaRPr lang="zh-CN" altLang="en-US"/>
        </a:p>
      </dgm:t>
    </dgm:pt>
    <dgm:pt modelId="{0D9DBFBA-EE0E-45A8-8318-386294464BAB}" type="sibTrans" cxnId="{17DFF682-17C0-4497-9268-EFC3AC3FCD11}">
      <dgm:prSet/>
      <dgm:spPr/>
      <dgm:t>
        <a:bodyPr/>
        <a:lstStyle/>
        <a:p>
          <a:endParaRPr lang="zh-CN" altLang="en-US"/>
        </a:p>
      </dgm:t>
    </dgm:pt>
    <dgm:pt modelId="{6511B71B-28E3-4180-A164-6EA66D593AE0}" type="pres">
      <dgm:prSet presAssocID="{20F9E5B3-E799-4026-8BD4-87ABB4BE56C3}" presName="Name0" presStyleCnt="0">
        <dgm:presLayoutVars>
          <dgm:chPref val="1"/>
          <dgm:dir/>
          <dgm:animOne val="branch"/>
          <dgm:animLvl val="lvl"/>
          <dgm:resizeHandles/>
        </dgm:presLayoutVars>
      </dgm:prSet>
      <dgm:spPr/>
    </dgm:pt>
    <dgm:pt modelId="{E81FAD27-40EF-4A8B-923B-B1ADE56D7CBD}" type="pres">
      <dgm:prSet presAssocID="{CC8BD50A-D516-4DE0-BD3C-9F82FDC1F270}" presName="vertOne" presStyleCnt="0"/>
      <dgm:spPr/>
    </dgm:pt>
    <dgm:pt modelId="{F33F0676-28EF-4F11-9CAF-A397D649C25D}" type="pres">
      <dgm:prSet presAssocID="{CC8BD50A-D516-4DE0-BD3C-9F82FDC1F270}" presName="txOne" presStyleLbl="node0" presStyleIdx="0" presStyleCnt="1" custScaleY="24042" custLinFactY="-483" custLinFactNeighborX="-113" custLinFactNeighborY="-100000">
        <dgm:presLayoutVars>
          <dgm:chPref val="3"/>
        </dgm:presLayoutVars>
      </dgm:prSet>
      <dgm:spPr/>
    </dgm:pt>
    <dgm:pt modelId="{80BDBA50-2588-4040-8823-A033C8C5085F}" type="pres">
      <dgm:prSet presAssocID="{CC8BD50A-D516-4DE0-BD3C-9F82FDC1F270}" presName="parTransOne" presStyleCnt="0"/>
      <dgm:spPr/>
    </dgm:pt>
    <dgm:pt modelId="{ADB004B8-506C-4FB3-A550-6C04158FDE32}" type="pres">
      <dgm:prSet presAssocID="{CC8BD50A-D516-4DE0-BD3C-9F82FDC1F270}" presName="horzOne" presStyleCnt="0"/>
      <dgm:spPr/>
    </dgm:pt>
    <dgm:pt modelId="{7BD564F5-494B-4C30-99EF-D46DED9E4FF5}" type="pres">
      <dgm:prSet presAssocID="{053503E7-73E4-449D-BA40-E6765EB9ECCF}" presName="vertTwo" presStyleCnt="0"/>
      <dgm:spPr/>
    </dgm:pt>
    <dgm:pt modelId="{9F8B692F-F7BE-4D60-B426-542A2A5EEADB}" type="pres">
      <dgm:prSet presAssocID="{053503E7-73E4-449D-BA40-E6765EB9ECCF}" presName="txTwo" presStyleLbl="asst1" presStyleIdx="0" presStyleCnt="1" custScaleX="106448" custScaleY="23465">
        <dgm:presLayoutVars>
          <dgm:chPref val="3"/>
        </dgm:presLayoutVars>
      </dgm:prSet>
      <dgm:spPr/>
    </dgm:pt>
    <dgm:pt modelId="{A9FC324B-3311-4AF5-B7F3-6237E3D712FB}" type="pres">
      <dgm:prSet presAssocID="{053503E7-73E4-449D-BA40-E6765EB9ECCF}" presName="parTransTwo" presStyleCnt="0"/>
      <dgm:spPr/>
    </dgm:pt>
    <dgm:pt modelId="{1856B9E9-70D6-46AD-A669-C00F9EC98CE2}" type="pres">
      <dgm:prSet presAssocID="{053503E7-73E4-449D-BA40-E6765EB9ECCF}" presName="horzTwo" presStyleCnt="0"/>
      <dgm:spPr/>
    </dgm:pt>
    <dgm:pt modelId="{04BEA9BB-C1C3-4632-95E0-44814CF9F39A}" type="pres">
      <dgm:prSet presAssocID="{C363754A-7657-4557-85F7-3FF289A2EAB2}" presName="vertThree" presStyleCnt="0"/>
      <dgm:spPr/>
    </dgm:pt>
    <dgm:pt modelId="{7D1CAAE0-89A7-4A93-A0BC-1BDCD3CCCA57}" type="pres">
      <dgm:prSet presAssocID="{C363754A-7657-4557-85F7-3FF289A2EAB2}" presName="txThree" presStyleLbl="node3" presStyleIdx="0" presStyleCnt="21">
        <dgm:presLayoutVars>
          <dgm:chPref val="3"/>
        </dgm:presLayoutVars>
      </dgm:prSet>
      <dgm:spPr>
        <a:xfrm>
          <a:off x="66840" y="2120986"/>
          <a:ext cx="347082" cy="3296708"/>
        </a:xfrm>
        <a:prstGeom prst="roundRect">
          <a:avLst>
            <a:gd name="adj" fmla="val 10000"/>
          </a:avLst>
        </a:prstGeom>
      </dgm:spPr>
    </dgm:pt>
    <dgm:pt modelId="{9BE16D34-B401-4D9B-8B96-3DF675134061}" type="pres">
      <dgm:prSet presAssocID="{C363754A-7657-4557-85F7-3FF289A2EAB2}" presName="horzThree" presStyleCnt="0"/>
      <dgm:spPr/>
    </dgm:pt>
    <dgm:pt modelId="{F634EF0C-58F2-4DED-98C9-8E5E895289D6}" type="pres">
      <dgm:prSet presAssocID="{98720ABB-7FB9-4477-AC88-BED9A6B5ADED}" presName="sibSpaceThree" presStyleCnt="0"/>
      <dgm:spPr/>
    </dgm:pt>
    <dgm:pt modelId="{34AF211C-B646-4446-8BF5-C76EE911CB9B}" type="pres">
      <dgm:prSet presAssocID="{74FFB369-2667-4D47-94C0-5B8A075E4BCF}" presName="vertThree" presStyleCnt="0"/>
      <dgm:spPr/>
    </dgm:pt>
    <dgm:pt modelId="{8D5DADD3-E52C-4E3D-8752-7708A2C7C86B}" type="pres">
      <dgm:prSet presAssocID="{74FFB369-2667-4D47-94C0-5B8A075E4BCF}" presName="txThree" presStyleLbl="node3" presStyleIdx="1" presStyleCnt="21">
        <dgm:presLayoutVars>
          <dgm:chPref val="3"/>
        </dgm:presLayoutVars>
      </dgm:prSet>
      <dgm:spPr>
        <a:xfrm>
          <a:off x="428500" y="2120986"/>
          <a:ext cx="347082" cy="3296708"/>
        </a:xfrm>
        <a:prstGeom prst="roundRect">
          <a:avLst>
            <a:gd name="adj" fmla="val 10000"/>
          </a:avLst>
        </a:prstGeom>
      </dgm:spPr>
    </dgm:pt>
    <dgm:pt modelId="{40D99310-0983-4D3B-96E7-6703A8DD3FC3}" type="pres">
      <dgm:prSet presAssocID="{74FFB369-2667-4D47-94C0-5B8A075E4BCF}" presName="horzThree" presStyleCnt="0"/>
      <dgm:spPr/>
    </dgm:pt>
    <dgm:pt modelId="{79D91981-C2BF-4855-A3A9-C3038B93FA71}" type="pres">
      <dgm:prSet presAssocID="{627AAD34-26F5-40EE-B97B-8B02B8CEF594}" presName="sibSpaceThree" presStyleCnt="0"/>
      <dgm:spPr/>
    </dgm:pt>
    <dgm:pt modelId="{1008B2CA-44BB-4EE9-A101-B1FF43D52DDC}" type="pres">
      <dgm:prSet presAssocID="{BF54CDA2-2130-4B10-AB97-94F56AE6392B}" presName="vertThree" presStyleCnt="0"/>
      <dgm:spPr/>
    </dgm:pt>
    <dgm:pt modelId="{D78E84F3-D2B2-461F-A442-29F094BD89C6}" type="pres">
      <dgm:prSet presAssocID="{BF54CDA2-2130-4B10-AB97-94F56AE6392B}" presName="txThree" presStyleLbl="node3" presStyleIdx="2" presStyleCnt="21">
        <dgm:presLayoutVars>
          <dgm:chPref val="3"/>
        </dgm:presLayoutVars>
      </dgm:prSet>
      <dgm:spPr>
        <a:xfrm>
          <a:off x="790160" y="2120986"/>
          <a:ext cx="347082" cy="3296708"/>
        </a:xfrm>
        <a:prstGeom prst="roundRect">
          <a:avLst>
            <a:gd name="adj" fmla="val 10000"/>
          </a:avLst>
        </a:prstGeom>
      </dgm:spPr>
    </dgm:pt>
    <dgm:pt modelId="{A5249E91-C474-4DB0-BF16-F247E2FFB92B}" type="pres">
      <dgm:prSet presAssocID="{BF54CDA2-2130-4B10-AB97-94F56AE6392B}" presName="horzThree" presStyleCnt="0"/>
      <dgm:spPr/>
    </dgm:pt>
    <dgm:pt modelId="{619B43E7-F665-4206-AF82-6F1181DEEF89}" type="pres">
      <dgm:prSet presAssocID="{C6081DE4-F785-4B0A-975A-0241A75AB3B5}" presName="sibSpaceThree" presStyleCnt="0"/>
      <dgm:spPr/>
    </dgm:pt>
    <dgm:pt modelId="{9A7116AE-AFDE-452E-9288-5CBDA362AED1}" type="pres">
      <dgm:prSet presAssocID="{BDEE0879-29EE-48D9-9CD8-EEBC22E1CECE}" presName="vertThree" presStyleCnt="0"/>
      <dgm:spPr/>
    </dgm:pt>
    <dgm:pt modelId="{D46BEB94-7764-40CA-8477-814416EB116D}" type="pres">
      <dgm:prSet presAssocID="{BDEE0879-29EE-48D9-9CD8-EEBC22E1CECE}" presName="txThree" presStyleLbl="node3" presStyleIdx="3" presStyleCnt="21">
        <dgm:presLayoutVars>
          <dgm:chPref val="3"/>
        </dgm:presLayoutVars>
      </dgm:prSet>
      <dgm:spPr>
        <a:xfrm>
          <a:off x="1151821" y="2120986"/>
          <a:ext cx="347082" cy="3296708"/>
        </a:xfrm>
        <a:prstGeom prst="roundRect">
          <a:avLst>
            <a:gd name="adj" fmla="val 10000"/>
          </a:avLst>
        </a:prstGeom>
      </dgm:spPr>
    </dgm:pt>
    <dgm:pt modelId="{2CFC4E72-54E7-499B-BDD5-3BE82744E958}" type="pres">
      <dgm:prSet presAssocID="{BDEE0879-29EE-48D9-9CD8-EEBC22E1CECE}" presName="horzThree" presStyleCnt="0"/>
      <dgm:spPr/>
    </dgm:pt>
    <dgm:pt modelId="{B7450ECA-372E-4C02-9DBC-659D486E6475}" type="pres">
      <dgm:prSet presAssocID="{34F1019E-9577-4080-9619-B2CFE214B626}" presName="sibSpaceThree" presStyleCnt="0"/>
      <dgm:spPr/>
    </dgm:pt>
    <dgm:pt modelId="{2E843D05-BF67-4F63-9F2F-0603695BFEF7}" type="pres">
      <dgm:prSet presAssocID="{844F2C39-6339-49D4-ADE9-3EB920E46DD3}" presName="vertThree" presStyleCnt="0"/>
      <dgm:spPr/>
    </dgm:pt>
    <dgm:pt modelId="{08FE46B3-99CE-4A1F-964C-CCC0EF53AE94}" type="pres">
      <dgm:prSet presAssocID="{844F2C39-6339-49D4-ADE9-3EB920E46DD3}" presName="txThree" presStyleLbl="node3" presStyleIdx="4" presStyleCnt="21">
        <dgm:presLayoutVars>
          <dgm:chPref val="3"/>
        </dgm:presLayoutVars>
      </dgm:prSet>
      <dgm:spPr>
        <a:xfrm>
          <a:off x="1513481" y="2120986"/>
          <a:ext cx="347082" cy="3296708"/>
        </a:xfrm>
        <a:prstGeom prst="roundRect">
          <a:avLst>
            <a:gd name="adj" fmla="val 10000"/>
          </a:avLst>
        </a:prstGeom>
      </dgm:spPr>
    </dgm:pt>
    <dgm:pt modelId="{F7799E7E-1B8A-4FAE-92CA-F203B73E743D}" type="pres">
      <dgm:prSet presAssocID="{844F2C39-6339-49D4-ADE9-3EB920E46DD3}" presName="horzThree" presStyleCnt="0"/>
      <dgm:spPr/>
    </dgm:pt>
    <dgm:pt modelId="{B3312FCD-15E2-47F6-9918-70ED87564CFF}" type="pres">
      <dgm:prSet presAssocID="{653BE14D-1561-4459-BBE7-F4FD50255EF4}" presName="sibSpaceTwo" presStyleCnt="0"/>
      <dgm:spPr/>
    </dgm:pt>
    <dgm:pt modelId="{3C96B1DD-CD94-491D-AF8E-7D590EDF4534}" type="pres">
      <dgm:prSet presAssocID="{3F27BDDE-8764-4373-8DC6-D8D928DF38DE}" presName="vertTwo" presStyleCnt="0"/>
      <dgm:spPr/>
    </dgm:pt>
    <dgm:pt modelId="{12DE8F98-0B22-440E-AA94-EDD9D01D52AF}" type="pres">
      <dgm:prSet presAssocID="{3F27BDDE-8764-4373-8DC6-D8D928DF38DE}" presName="txTwo" presStyleLbl="node2" presStyleIdx="0" presStyleCnt="3" custScaleX="106448" custScaleY="23465">
        <dgm:presLayoutVars>
          <dgm:chPref val="3"/>
        </dgm:presLayoutVars>
      </dgm:prSet>
      <dgm:spPr/>
    </dgm:pt>
    <dgm:pt modelId="{119F6836-A0F2-4A90-B028-6182446F0A71}" type="pres">
      <dgm:prSet presAssocID="{3F27BDDE-8764-4373-8DC6-D8D928DF38DE}" presName="parTransTwo" presStyleCnt="0"/>
      <dgm:spPr/>
    </dgm:pt>
    <dgm:pt modelId="{BE7CA03B-1F1B-479E-9159-E34BBAD21E3F}" type="pres">
      <dgm:prSet presAssocID="{3F27BDDE-8764-4373-8DC6-D8D928DF38DE}" presName="horzTwo" presStyleCnt="0"/>
      <dgm:spPr/>
    </dgm:pt>
    <dgm:pt modelId="{859AF3DA-7C7D-4852-9C0C-95393CC0ADEB}" type="pres">
      <dgm:prSet presAssocID="{5CB2C1F2-7CAD-4FA8-81BD-45A0667656EE}" presName="vertThree" presStyleCnt="0"/>
      <dgm:spPr/>
    </dgm:pt>
    <dgm:pt modelId="{2942F1BF-5210-4544-9EF0-AF70868B9AA0}" type="pres">
      <dgm:prSet presAssocID="{5CB2C1F2-7CAD-4FA8-81BD-45A0667656EE}" presName="txThree" presStyleLbl="node3" presStyleIdx="5" presStyleCnt="21">
        <dgm:presLayoutVars>
          <dgm:chPref val="3"/>
        </dgm:presLayoutVars>
      </dgm:prSet>
      <dgm:spPr>
        <a:xfrm>
          <a:off x="2052018" y="2120986"/>
          <a:ext cx="347082" cy="3296708"/>
        </a:xfrm>
        <a:prstGeom prst="roundRect">
          <a:avLst>
            <a:gd name="adj" fmla="val 10000"/>
          </a:avLst>
        </a:prstGeom>
      </dgm:spPr>
    </dgm:pt>
    <dgm:pt modelId="{2AD12CF0-2771-45EA-A32D-CA3ECA235CDD}" type="pres">
      <dgm:prSet presAssocID="{5CB2C1F2-7CAD-4FA8-81BD-45A0667656EE}" presName="horzThree" presStyleCnt="0"/>
      <dgm:spPr/>
    </dgm:pt>
    <dgm:pt modelId="{0107EAA4-35C0-4606-9E77-690297AD3171}" type="pres">
      <dgm:prSet presAssocID="{1E11A283-5FCB-4729-AF9F-0B66DC4A862F}" presName="sibSpaceThree" presStyleCnt="0"/>
      <dgm:spPr/>
    </dgm:pt>
    <dgm:pt modelId="{75255E7D-FE5F-4632-B241-96F473C92DF4}" type="pres">
      <dgm:prSet presAssocID="{AA01DCFA-1D7A-4C6A-95CE-A0AB006DFD10}" presName="vertThree" presStyleCnt="0"/>
      <dgm:spPr/>
    </dgm:pt>
    <dgm:pt modelId="{1378C1E7-42B8-4A8C-9D22-4FE8EA064F1D}" type="pres">
      <dgm:prSet presAssocID="{AA01DCFA-1D7A-4C6A-95CE-A0AB006DFD10}" presName="txThree" presStyleLbl="node3" presStyleIdx="6" presStyleCnt="21">
        <dgm:presLayoutVars>
          <dgm:chPref val="3"/>
        </dgm:presLayoutVars>
      </dgm:prSet>
      <dgm:spPr>
        <a:xfrm>
          <a:off x="2413678" y="2120986"/>
          <a:ext cx="347082" cy="3296708"/>
        </a:xfrm>
        <a:prstGeom prst="roundRect">
          <a:avLst>
            <a:gd name="adj" fmla="val 10000"/>
          </a:avLst>
        </a:prstGeom>
      </dgm:spPr>
    </dgm:pt>
    <dgm:pt modelId="{AE883DA6-E137-49FC-89B5-6288FA13027F}" type="pres">
      <dgm:prSet presAssocID="{AA01DCFA-1D7A-4C6A-95CE-A0AB006DFD10}" presName="horzThree" presStyleCnt="0"/>
      <dgm:spPr/>
    </dgm:pt>
    <dgm:pt modelId="{2C2DDD9D-AC4E-434A-A683-F661C36DF6A5}" type="pres">
      <dgm:prSet presAssocID="{45F6641F-0665-47D3-8631-6C2EB4B79B6A}" presName="sibSpaceThree" presStyleCnt="0"/>
      <dgm:spPr/>
    </dgm:pt>
    <dgm:pt modelId="{6F3580F2-A3FA-4614-A4F4-5CF89CD620ED}" type="pres">
      <dgm:prSet presAssocID="{EC467232-1CF8-4FEC-901A-9814D2683150}" presName="vertThree" presStyleCnt="0"/>
      <dgm:spPr/>
    </dgm:pt>
    <dgm:pt modelId="{0C7C9FD2-EBCA-4AAE-93D5-92DBBD003AD9}" type="pres">
      <dgm:prSet presAssocID="{EC467232-1CF8-4FEC-901A-9814D2683150}" presName="txThree" presStyleLbl="node3" presStyleIdx="7" presStyleCnt="21">
        <dgm:presLayoutVars>
          <dgm:chPref val="3"/>
        </dgm:presLayoutVars>
      </dgm:prSet>
      <dgm:spPr>
        <a:xfrm>
          <a:off x="2775339" y="2120986"/>
          <a:ext cx="347082" cy="3296708"/>
        </a:xfrm>
        <a:prstGeom prst="roundRect">
          <a:avLst>
            <a:gd name="adj" fmla="val 10000"/>
          </a:avLst>
        </a:prstGeom>
      </dgm:spPr>
    </dgm:pt>
    <dgm:pt modelId="{6EDE4250-0FF8-4269-B3C7-A25302BFEA2F}" type="pres">
      <dgm:prSet presAssocID="{EC467232-1CF8-4FEC-901A-9814D2683150}" presName="horzThree" presStyleCnt="0"/>
      <dgm:spPr/>
    </dgm:pt>
    <dgm:pt modelId="{5024CA4C-F906-43C5-B47C-AFD26089B0B5}" type="pres">
      <dgm:prSet presAssocID="{74F7C395-BDD1-48D2-B29F-F4157A6E790F}" presName="sibSpaceThree" presStyleCnt="0"/>
      <dgm:spPr/>
    </dgm:pt>
    <dgm:pt modelId="{FD5B0DBB-A6EF-40D2-B4B5-EB459570B095}" type="pres">
      <dgm:prSet presAssocID="{C5D7E538-56C6-4172-8F2B-E732633879DA}" presName="vertThree" presStyleCnt="0"/>
      <dgm:spPr/>
    </dgm:pt>
    <dgm:pt modelId="{8781C9D6-0269-4816-9816-395EDCBAA367}" type="pres">
      <dgm:prSet presAssocID="{C5D7E538-56C6-4172-8F2B-E732633879DA}" presName="txThree" presStyleLbl="node3" presStyleIdx="8" presStyleCnt="21">
        <dgm:presLayoutVars>
          <dgm:chPref val="3"/>
        </dgm:presLayoutVars>
      </dgm:prSet>
      <dgm:spPr>
        <a:xfrm>
          <a:off x="3136999" y="2120986"/>
          <a:ext cx="347082" cy="3296708"/>
        </a:xfrm>
        <a:prstGeom prst="roundRect">
          <a:avLst>
            <a:gd name="adj" fmla="val 10000"/>
          </a:avLst>
        </a:prstGeom>
      </dgm:spPr>
    </dgm:pt>
    <dgm:pt modelId="{A7F4CB19-9CF5-40C6-B4FA-EE0AA1E53B99}" type="pres">
      <dgm:prSet presAssocID="{C5D7E538-56C6-4172-8F2B-E732633879DA}" presName="horzThree" presStyleCnt="0"/>
      <dgm:spPr/>
    </dgm:pt>
    <dgm:pt modelId="{ED93E99D-B378-4941-99B0-E5B5EEBCA1E6}" type="pres">
      <dgm:prSet presAssocID="{6BE35E28-6B25-4229-8D3D-E95ED01DF5C7}" presName="sibSpaceThree" presStyleCnt="0"/>
      <dgm:spPr/>
    </dgm:pt>
    <dgm:pt modelId="{F2127C4D-BD5F-40FE-A9AD-6EC8F9417059}" type="pres">
      <dgm:prSet presAssocID="{4CEDE1B2-E6DF-42C0-9AF4-A5C94CA68498}" presName="vertThree" presStyleCnt="0"/>
      <dgm:spPr/>
    </dgm:pt>
    <dgm:pt modelId="{D519453C-E550-433A-A310-8747B5C0A2D2}" type="pres">
      <dgm:prSet presAssocID="{4CEDE1B2-E6DF-42C0-9AF4-A5C94CA68498}" presName="txThree" presStyleLbl="node3" presStyleIdx="9" presStyleCnt="21">
        <dgm:presLayoutVars>
          <dgm:chPref val="3"/>
        </dgm:presLayoutVars>
      </dgm:prSet>
      <dgm:spPr>
        <a:xfrm>
          <a:off x="3498659" y="2120986"/>
          <a:ext cx="347082" cy="3296708"/>
        </a:xfrm>
        <a:prstGeom prst="roundRect">
          <a:avLst>
            <a:gd name="adj" fmla="val 10000"/>
          </a:avLst>
        </a:prstGeom>
      </dgm:spPr>
    </dgm:pt>
    <dgm:pt modelId="{317B2CDE-4252-4296-B891-E4788425AC71}" type="pres">
      <dgm:prSet presAssocID="{4CEDE1B2-E6DF-42C0-9AF4-A5C94CA68498}" presName="horzThree" presStyleCnt="0"/>
      <dgm:spPr/>
    </dgm:pt>
    <dgm:pt modelId="{043D95EA-5773-489C-83B6-66FEDB99951E}" type="pres">
      <dgm:prSet presAssocID="{53C277BC-1C9F-4270-A33A-7ED22B36AAD8}" presName="sibSpaceThree" presStyleCnt="0"/>
      <dgm:spPr/>
    </dgm:pt>
    <dgm:pt modelId="{6870432E-409A-4B42-804E-0FFBF3B61422}" type="pres">
      <dgm:prSet presAssocID="{AC672E17-7C8B-41D7-8356-188B6F626589}" presName="vertThree" presStyleCnt="0"/>
      <dgm:spPr/>
    </dgm:pt>
    <dgm:pt modelId="{C2A15E83-0145-4353-8B16-859D7EDFBDD4}" type="pres">
      <dgm:prSet presAssocID="{AC672E17-7C8B-41D7-8356-188B6F626589}" presName="txThree" presStyleLbl="node3" presStyleIdx="10" presStyleCnt="21">
        <dgm:presLayoutVars>
          <dgm:chPref val="3"/>
        </dgm:presLayoutVars>
      </dgm:prSet>
      <dgm:spPr>
        <a:xfrm>
          <a:off x="3860319" y="2120986"/>
          <a:ext cx="347082" cy="3296708"/>
        </a:xfrm>
        <a:prstGeom prst="roundRect">
          <a:avLst>
            <a:gd name="adj" fmla="val 10000"/>
          </a:avLst>
        </a:prstGeom>
      </dgm:spPr>
    </dgm:pt>
    <dgm:pt modelId="{B87996EE-D920-46ED-A873-ABB5A2B0126C}" type="pres">
      <dgm:prSet presAssocID="{AC672E17-7C8B-41D7-8356-188B6F626589}" presName="horzThree" presStyleCnt="0"/>
      <dgm:spPr/>
    </dgm:pt>
    <dgm:pt modelId="{974FE818-2C78-4C7C-AD2A-00CFBC9F3F9C}" type="pres">
      <dgm:prSet presAssocID="{3412503A-0587-4554-B37C-8552265C0D66}" presName="sibSpaceThree" presStyleCnt="0"/>
      <dgm:spPr/>
    </dgm:pt>
    <dgm:pt modelId="{39041496-5F08-4549-ACFF-876348D448B0}" type="pres">
      <dgm:prSet presAssocID="{92DA9703-AE6D-48FA-97BE-50A3FC7C6E8C}" presName="vertThree" presStyleCnt="0"/>
      <dgm:spPr/>
    </dgm:pt>
    <dgm:pt modelId="{FE08F111-0702-4D29-982F-70703DF5414B}" type="pres">
      <dgm:prSet presAssocID="{92DA9703-AE6D-48FA-97BE-50A3FC7C6E8C}" presName="txThree" presStyleLbl="node3" presStyleIdx="11" presStyleCnt="21">
        <dgm:presLayoutVars>
          <dgm:chPref val="3"/>
        </dgm:presLayoutVars>
      </dgm:prSet>
      <dgm:spPr>
        <a:xfrm>
          <a:off x="4221980" y="2120986"/>
          <a:ext cx="347082" cy="3296708"/>
        </a:xfrm>
        <a:prstGeom prst="roundRect">
          <a:avLst>
            <a:gd name="adj" fmla="val 10000"/>
          </a:avLst>
        </a:prstGeom>
      </dgm:spPr>
    </dgm:pt>
    <dgm:pt modelId="{E3CB2D94-B1FC-43DF-89DA-A3A53B72EACE}" type="pres">
      <dgm:prSet presAssocID="{92DA9703-AE6D-48FA-97BE-50A3FC7C6E8C}" presName="horzThree" presStyleCnt="0"/>
      <dgm:spPr/>
    </dgm:pt>
    <dgm:pt modelId="{0AB36596-1647-40A2-9025-4042BCA8CDB6}" type="pres">
      <dgm:prSet presAssocID="{54909979-3DF5-4592-8AED-BD00518FEEF2}" presName="sibSpaceThree" presStyleCnt="0"/>
      <dgm:spPr/>
    </dgm:pt>
    <dgm:pt modelId="{AC2CCDA2-A319-4EFC-AB4E-B86936892362}" type="pres">
      <dgm:prSet presAssocID="{DA8D0344-C79A-45E1-9E78-263B1B42F6A5}" presName="vertThree" presStyleCnt="0"/>
      <dgm:spPr/>
    </dgm:pt>
    <dgm:pt modelId="{C4812163-31F8-4D07-892E-0325A3B768E9}" type="pres">
      <dgm:prSet presAssocID="{DA8D0344-C79A-45E1-9E78-263B1B42F6A5}" presName="txThree" presStyleLbl="node3" presStyleIdx="12" presStyleCnt="21">
        <dgm:presLayoutVars>
          <dgm:chPref val="3"/>
        </dgm:presLayoutVars>
      </dgm:prSet>
      <dgm:spPr>
        <a:xfrm>
          <a:off x="4583640" y="2120986"/>
          <a:ext cx="347082" cy="3296708"/>
        </a:xfrm>
        <a:prstGeom prst="roundRect">
          <a:avLst>
            <a:gd name="adj" fmla="val 10000"/>
          </a:avLst>
        </a:prstGeom>
      </dgm:spPr>
    </dgm:pt>
    <dgm:pt modelId="{96C7843B-6FD1-46E8-B065-8B78528A5B03}" type="pres">
      <dgm:prSet presAssocID="{DA8D0344-C79A-45E1-9E78-263B1B42F6A5}" presName="horzThree" presStyleCnt="0"/>
      <dgm:spPr/>
    </dgm:pt>
    <dgm:pt modelId="{003D65D9-C432-46ED-A128-F46B0DBA7E43}" type="pres">
      <dgm:prSet presAssocID="{8598CE6B-5F1A-4A6E-B30B-1E49B1614430}" presName="sibSpaceThree" presStyleCnt="0"/>
      <dgm:spPr/>
    </dgm:pt>
    <dgm:pt modelId="{EE1CDF0B-5670-4BA3-88E8-2B81156D2071}" type="pres">
      <dgm:prSet presAssocID="{B3BC3671-778B-45A8-BB9F-AE26C245F138}" presName="vertThree" presStyleCnt="0"/>
      <dgm:spPr/>
    </dgm:pt>
    <dgm:pt modelId="{9D8785CD-A958-4E55-8095-7BC0398DBC75}" type="pres">
      <dgm:prSet presAssocID="{B3BC3671-778B-45A8-BB9F-AE26C245F138}" presName="txThree" presStyleLbl="node3" presStyleIdx="13" presStyleCnt="21">
        <dgm:presLayoutVars>
          <dgm:chPref val="3"/>
        </dgm:presLayoutVars>
      </dgm:prSet>
      <dgm:spPr>
        <a:xfrm>
          <a:off x="4945300" y="2120986"/>
          <a:ext cx="347082" cy="3296708"/>
        </a:xfrm>
        <a:prstGeom prst="roundRect">
          <a:avLst>
            <a:gd name="adj" fmla="val 10000"/>
          </a:avLst>
        </a:prstGeom>
      </dgm:spPr>
    </dgm:pt>
    <dgm:pt modelId="{122EC241-53DE-4579-AD12-BF230CF4B38B}" type="pres">
      <dgm:prSet presAssocID="{B3BC3671-778B-45A8-BB9F-AE26C245F138}" presName="horzThree" presStyleCnt="0"/>
      <dgm:spPr/>
    </dgm:pt>
    <dgm:pt modelId="{BE698E20-F687-4D3A-9681-2AB515F599C4}" type="pres">
      <dgm:prSet presAssocID="{75D057ED-715A-4A04-ABCE-4B21C53DEB1A}" presName="sibSpaceTwo" presStyleCnt="0"/>
      <dgm:spPr/>
    </dgm:pt>
    <dgm:pt modelId="{083BAA8E-281C-4C94-942D-FFCC3AA03E59}" type="pres">
      <dgm:prSet presAssocID="{399CC3FB-A822-4203-B9F0-3C57C6FE2550}" presName="vertTwo" presStyleCnt="0"/>
      <dgm:spPr/>
    </dgm:pt>
    <dgm:pt modelId="{FCC55F7E-23FD-4BA0-AC56-2A88300C0571}" type="pres">
      <dgm:prSet presAssocID="{399CC3FB-A822-4203-B9F0-3C57C6FE2550}" presName="txTwo" presStyleLbl="node2" presStyleIdx="1" presStyleCnt="3" custScaleX="106448" custScaleY="23465">
        <dgm:presLayoutVars>
          <dgm:chPref val="3"/>
        </dgm:presLayoutVars>
      </dgm:prSet>
      <dgm:spPr/>
    </dgm:pt>
    <dgm:pt modelId="{59DEC5A1-AB8D-428D-B6AB-A484CB44B94B}" type="pres">
      <dgm:prSet presAssocID="{399CC3FB-A822-4203-B9F0-3C57C6FE2550}" presName="parTransTwo" presStyleCnt="0"/>
      <dgm:spPr/>
    </dgm:pt>
    <dgm:pt modelId="{523516AF-9358-49BF-99E7-32FFF3F96387}" type="pres">
      <dgm:prSet presAssocID="{399CC3FB-A822-4203-B9F0-3C57C6FE2550}" presName="horzTwo" presStyleCnt="0"/>
      <dgm:spPr/>
    </dgm:pt>
    <dgm:pt modelId="{1234D5EC-3473-43B3-BA66-7D7DBD11FA7A}" type="pres">
      <dgm:prSet presAssocID="{5DF423D9-3448-47D2-859A-4248ADCB9507}" presName="vertThree" presStyleCnt="0"/>
      <dgm:spPr/>
    </dgm:pt>
    <dgm:pt modelId="{4C24DBF2-A376-4FA3-A4E2-43060B7F52F3}" type="pres">
      <dgm:prSet presAssocID="{5DF423D9-3448-47D2-859A-4248ADCB9507}" presName="txThree" presStyleLbl="node3" presStyleIdx="14" presStyleCnt="21">
        <dgm:presLayoutVars>
          <dgm:chPref val="3"/>
        </dgm:presLayoutVars>
      </dgm:prSet>
      <dgm:spPr>
        <a:xfrm>
          <a:off x="5483837" y="2120986"/>
          <a:ext cx="347082" cy="3296708"/>
        </a:xfrm>
        <a:prstGeom prst="roundRect">
          <a:avLst>
            <a:gd name="adj" fmla="val 10000"/>
          </a:avLst>
        </a:prstGeom>
      </dgm:spPr>
    </dgm:pt>
    <dgm:pt modelId="{7CE26E83-AA79-4E2F-BD3B-222C339C5C07}" type="pres">
      <dgm:prSet presAssocID="{5DF423D9-3448-47D2-859A-4248ADCB9507}" presName="horzThree" presStyleCnt="0"/>
      <dgm:spPr/>
    </dgm:pt>
    <dgm:pt modelId="{C874342A-2D67-48DE-9F9E-3ECF23980734}" type="pres">
      <dgm:prSet presAssocID="{9DA240A4-4A71-429F-9DF2-F6839306A23D}" presName="sibSpaceThree" presStyleCnt="0"/>
      <dgm:spPr/>
    </dgm:pt>
    <dgm:pt modelId="{5B205868-DAE9-4B3D-BC69-35EF1746BAC7}" type="pres">
      <dgm:prSet presAssocID="{4C460BFA-A00B-4B35-A2D0-D579288D81DC}" presName="vertThree" presStyleCnt="0"/>
      <dgm:spPr/>
    </dgm:pt>
    <dgm:pt modelId="{DDA7B6E4-15E1-4C09-8F38-D329D5958D23}" type="pres">
      <dgm:prSet presAssocID="{4C460BFA-A00B-4B35-A2D0-D579288D81DC}" presName="txThree" presStyleLbl="node3" presStyleIdx="15" presStyleCnt="21">
        <dgm:presLayoutVars>
          <dgm:chPref val="3"/>
        </dgm:presLayoutVars>
      </dgm:prSet>
      <dgm:spPr>
        <a:xfrm>
          <a:off x="5845498" y="2120986"/>
          <a:ext cx="347082" cy="3296708"/>
        </a:xfrm>
        <a:prstGeom prst="roundRect">
          <a:avLst>
            <a:gd name="adj" fmla="val 10000"/>
          </a:avLst>
        </a:prstGeom>
      </dgm:spPr>
    </dgm:pt>
    <dgm:pt modelId="{50FA3120-CD86-4B72-B10F-6DF3267B8F65}" type="pres">
      <dgm:prSet presAssocID="{4C460BFA-A00B-4B35-A2D0-D579288D81DC}" presName="horzThree" presStyleCnt="0"/>
      <dgm:spPr/>
    </dgm:pt>
    <dgm:pt modelId="{537D5E4A-9911-41FC-9CC2-5657ABA4019E}" type="pres">
      <dgm:prSet presAssocID="{FBC4BA2E-C6A8-4DF1-9BDC-93FE3712B994}" presName="sibSpaceThree" presStyleCnt="0"/>
      <dgm:spPr/>
    </dgm:pt>
    <dgm:pt modelId="{68A8C42C-188E-4813-9475-5B8FAF748FFB}" type="pres">
      <dgm:prSet presAssocID="{8A182B55-639F-44B1-9675-051AEF0604DB}" presName="vertThree" presStyleCnt="0"/>
      <dgm:spPr/>
    </dgm:pt>
    <dgm:pt modelId="{1B502AC3-6C82-474E-B46A-FBE6990C594B}" type="pres">
      <dgm:prSet presAssocID="{8A182B55-639F-44B1-9675-051AEF0604DB}" presName="txThree" presStyleLbl="node3" presStyleIdx="16" presStyleCnt="21">
        <dgm:presLayoutVars>
          <dgm:chPref val="3"/>
        </dgm:presLayoutVars>
      </dgm:prSet>
      <dgm:spPr>
        <a:xfrm>
          <a:off x="6207158" y="2120986"/>
          <a:ext cx="347082" cy="3296708"/>
        </a:xfrm>
        <a:prstGeom prst="roundRect">
          <a:avLst>
            <a:gd name="adj" fmla="val 10000"/>
          </a:avLst>
        </a:prstGeom>
      </dgm:spPr>
    </dgm:pt>
    <dgm:pt modelId="{679ECAC8-35F8-41D8-BA2B-7E9AE877973E}" type="pres">
      <dgm:prSet presAssocID="{8A182B55-639F-44B1-9675-051AEF0604DB}" presName="horzThree" presStyleCnt="0"/>
      <dgm:spPr/>
    </dgm:pt>
    <dgm:pt modelId="{62B473F5-0724-42CB-81C1-AF20D6CBDA7D}" type="pres">
      <dgm:prSet presAssocID="{10162086-E0CF-452A-9C3E-BD736B67C675}" presName="sibSpaceThree" presStyleCnt="0"/>
      <dgm:spPr/>
    </dgm:pt>
    <dgm:pt modelId="{23D6065D-6951-4373-910C-75220ED18BC2}" type="pres">
      <dgm:prSet presAssocID="{8CE33256-3B63-4A0B-BBD7-E3CEFCCF9375}" presName="vertThree" presStyleCnt="0"/>
      <dgm:spPr/>
    </dgm:pt>
    <dgm:pt modelId="{0BDBDBBB-A52F-49BE-9006-4FFBD2C4644D}" type="pres">
      <dgm:prSet presAssocID="{8CE33256-3B63-4A0B-BBD7-E3CEFCCF9375}" presName="txThree" presStyleLbl="node3" presStyleIdx="17" presStyleCnt="21">
        <dgm:presLayoutVars>
          <dgm:chPref val="3"/>
        </dgm:presLayoutVars>
      </dgm:prSet>
      <dgm:spPr>
        <a:xfrm>
          <a:off x="6568818" y="2120986"/>
          <a:ext cx="347082" cy="3296708"/>
        </a:xfrm>
        <a:prstGeom prst="roundRect">
          <a:avLst>
            <a:gd name="adj" fmla="val 10000"/>
          </a:avLst>
        </a:prstGeom>
      </dgm:spPr>
    </dgm:pt>
    <dgm:pt modelId="{1219FE21-690C-4790-8C9D-1D37ACDE0381}" type="pres">
      <dgm:prSet presAssocID="{8CE33256-3B63-4A0B-BBD7-E3CEFCCF9375}" presName="horzThree" presStyleCnt="0"/>
      <dgm:spPr/>
    </dgm:pt>
    <dgm:pt modelId="{44DCE7AE-D882-4306-85D6-727F97009304}" type="pres">
      <dgm:prSet presAssocID="{7E3BE30F-B594-4C43-AB92-2E82771C1C79}" presName="sibSpaceThree" presStyleCnt="0"/>
      <dgm:spPr/>
    </dgm:pt>
    <dgm:pt modelId="{86B05096-B15D-4F95-B92B-30C6123825C5}" type="pres">
      <dgm:prSet presAssocID="{BF2B71F2-8A73-4FD6-BA24-B41D0DD89119}" presName="vertThree" presStyleCnt="0"/>
      <dgm:spPr/>
    </dgm:pt>
    <dgm:pt modelId="{13A90181-3261-473C-99E6-BC32A13621A0}" type="pres">
      <dgm:prSet presAssocID="{BF2B71F2-8A73-4FD6-BA24-B41D0DD89119}" presName="txThree" presStyleLbl="node3" presStyleIdx="18" presStyleCnt="21">
        <dgm:presLayoutVars>
          <dgm:chPref val="3"/>
        </dgm:presLayoutVars>
      </dgm:prSet>
      <dgm:spPr>
        <a:xfrm>
          <a:off x="6930478" y="2120986"/>
          <a:ext cx="347082" cy="3296708"/>
        </a:xfrm>
        <a:prstGeom prst="roundRect">
          <a:avLst>
            <a:gd name="adj" fmla="val 10000"/>
          </a:avLst>
        </a:prstGeom>
      </dgm:spPr>
    </dgm:pt>
    <dgm:pt modelId="{261EFE6A-A48F-4C9D-872B-B4BAD742BB43}" type="pres">
      <dgm:prSet presAssocID="{BF2B71F2-8A73-4FD6-BA24-B41D0DD89119}" presName="horzThree" presStyleCnt="0"/>
      <dgm:spPr/>
    </dgm:pt>
    <dgm:pt modelId="{E20633CE-6A0F-458E-BB95-D870C5B8FB27}" type="pres">
      <dgm:prSet presAssocID="{B0976C0C-4231-44FA-B0A8-42D9506904FC}" presName="sibSpaceTwo" presStyleCnt="0"/>
      <dgm:spPr/>
    </dgm:pt>
    <dgm:pt modelId="{481C2FBE-1372-46DB-B634-77EFB9FFDE72}" type="pres">
      <dgm:prSet presAssocID="{36D50F34-2F0F-4852-B533-8ECC9FB5CF64}" presName="vertTwo" presStyleCnt="0"/>
      <dgm:spPr/>
    </dgm:pt>
    <dgm:pt modelId="{4EDD9D7D-3126-425E-8FE5-80CDC67A0024}" type="pres">
      <dgm:prSet presAssocID="{36D50F34-2F0F-4852-B533-8ECC9FB5CF64}" presName="txTwo" presStyleLbl="node2" presStyleIdx="2" presStyleCnt="3" custScaleX="106448" custScaleY="23465">
        <dgm:presLayoutVars>
          <dgm:chPref val="3"/>
        </dgm:presLayoutVars>
      </dgm:prSet>
      <dgm:spPr/>
    </dgm:pt>
    <dgm:pt modelId="{16F77CAA-7389-4FB0-A5C2-F14288E0622E}" type="pres">
      <dgm:prSet presAssocID="{36D50F34-2F0F-4852-B533-8ECC9FB5CF64}" presName="parTransTwo" presStyleCnt="0"/>
      <dgm:spPr/>
    </dgm:pt>
    <dgm:pt modelId="{1CC83026-9E99-4517-A4F2-F2FEACDC3AFD}" type="pres">
      <dgm:prSet presAssocID="{36D50F34-2F0F-4852-B533-8ECC9FB5CF64}" presName="horzTwo" presStyleCnt="0"/>
      <dgm:spPr/>
    </dgm:pt>
    <dgm:pt modelId="{2122D89D-9B3E-4DAC-B8C5-6250A727F30C}" type="pres">
      <dgm:prSet presAssocID="{0BA0DE73-8874-4A86-BD7A-05D6DEDDFC73}" presName="vertThree" presStyleCnt="0"/>
      <dgm:spPr/>
    </dgm:pt>
    <dgm:pt modelId="{CE52C72F-5EB1-45F0-A22A-8549808F08CA}" type="pres">
      <dgm:prSet presAssocID="{0BA0DE73-8874-4A86-BD7A-05D6DEDDFC73}" presName="txThree" presStyleLbl="node3" presStyleIdx="19" presStyleCnt="21">
        <dgm:presLayoutVars>
          <dgm:chPref val="3"/>
        </dgm:presLayoutVars>
      </dgm:prSet>
      <dgm:spPr>
        <a:xfrm>
          <a:off x="7387396" y="2120986"/>
          <a:ext cx="347082" cy="3296708"/>
        </a:xfrm>
        <a:prstGeom prst="roundRect">
          <a:avLst>
            <a:gd name="adj" fmla="val 10000"/>
          </a:avLst>
        </a:prstGeom>
      </dgm:spPr>
    </dgm:pt>
    <dgm:pt modelId="{6601A212-30EF-4A2A-9F5B-54E377C938B5}" type="pres">
      <dgm:prSet presAssocID="{0BA0DE73-8874-4A86-BD7A-05D6DEDDFC73}" presName="horzThree" presStyleCnt="0"/>
      <dgm:spPr/>
    </dgm:pt>
    <dgm:pt modelId="{B24AC39D-D4FB-4CD2-9DD7-5E99DF4F7D63}" type="pres">
      <dgm:prSet presAssocID="{20732174-E02A-4730-9456-8848EF22D258}" presName="sibSpaceThree" presStyleCnt="0"/>
      <dgm:spPr/>
    </dgm:pt>
    <dgm:pt modelId="{9A63E035-EC24-4E2F-9427-1133EE2B3E43}" type="pres">
      <dgm:prSet presAssocID="{F2A819CC-9633-4C25-A5B1-1EA9EB34BD96}" presName="vertThree" presStyleCnt="0"/>
      <dgm:spPr/>
    </dgm:pt>
    <dgm:pt modelId="{D049264A-EEE3-4530-9384-E84D37027DA2}" type="pres">
      <dgm:prSet presAssocID="{F2A819CC-9633-4C25-A5B1-1EA9EB34BD96}" presName="txThree" presStyleLbl="node3" presStyleIdx="20" presStyleCnt="21">
        <dgm:presLayoutVars>
          <dgm:chPref val="3"/>
        </dgm:presLayoutVars>
      </dgm:prSet>
      <dgm:spPr>
        <a:xfrm>
          <a:off x="7749056" y="2120986"/>
          <a:ext cx="347082" cy="3296708"/>
        </a:xfrm>
        <a:prstGeom prst="roundRect">
          <a:avLst>
            <a:gd name="adj" fmla="val 10000"/>
          </a:avLst>
        </a:prstGeom>
      </dgm:spPr>
    </dgm:pt>
    <dgm:pt modelId="{B4E44289-9223-436F-B247-02D49D02E7BB}" type="pres">
      <dgm:prSet presAssocID="{F2A819CC-9633-4C25-A5B1-1EA9EB34BD96}" presName="horzThree" presStyleCnt="0"/>
      <dgm:spPr/>
    </dgm:pt>
  </dgm:ptLst>
  <dgm:cxnLst>
    <dgm:cxn modelId="{710857C9-3C52-43E0-B894-46A198948216}" type="presOf" srcId="{20F9E5B3-E799-4026-8BD4-87ABB4BE56C3}" destId="{6511B71B-28E3-4180-A164-6EA66D593AE0}" srcOrd="0" destOrd="0" presId="urn:microsoft.com/office/officeart/2005/8/layout/hierarchy4"/>
    <dgm:cxn modelId="{A6ED8BB8-F3ED-4D76-9CBC-C4E2CC3D7F1E}" srcId="{3F27BDDE-8764-4373-8DC6-D8D928DF38DE}" destId="{EC467232-1CF8-4FEC-901A-9814D2683150}" srcOrd="2" destOrd="0" parTransId="{7C555585-267E-45DF-89BE-709FABA4621D}" sibTransId="{74F7C395-BDD1-48D2-B29F-F4157A6E790F}"/>
    <dgm:cxn modelId="{1EC3EB6E-86BA-45BA-9CBB-618E77CBC974}" type="presOf" srcId="{C363754A-7657-4557-85F7-3FF289A2EAB2}" destId="{7D1CAAE0-89A7-4A93-A0BC-1BDCD3CCCA57}" srcOrd="0" destOrd="0" presId="urn:microsoft.com/office/officeart/2005/8/layout/hierarchy4"/>
    <dgm:cxn modelId="{49BE5FF6-8C2F-40C5-91A0-BA6FC4D5DF9D}" type="presOf" srcId="{F2A819CC-9633-4C25-A5B1-1EA9EB34BD96}" destId="{D049264A-EEE3-4530-9384-E84D37027DA2}" srcOrd="0" destOrd="0" presId="urn:microsoft.com/office/officeart/2005/8/layout/hierarchy4"/>
    <dgm:cxn modelId="{AD970061-892D-4434-BFF0-710302219749}" type="presOf" srcId="{CC8BD50A-D516-4DE0-BD3C-9F82FDC1F270}" destId="{F33F0676-28EF-4F11-9CAF-A397D649C25D}" srcOrd="0" destOrd="0" presId="urn:microsoft.com/office/officeart/2005/8/layout/hierarchy4"/>
    <dgm:cxn modelId="{CD24ABC8-47C2-40B9-8F0A-63A6D224F59B}" type="presOf" srcId="{74FFB369-2667-4D47-94C0-5B8A075E4BCF}" destId="{8D5DADD3-E52C-4E3D-8752-7708A2C7C86B}" srcOrd="0" destOrd="0" presId="urn:microsoft.com/office/officeart/2005/8/layout/hierarchy4"/>
    <dgm:cxn modelId="{C847CBE1-ED76-49A6-B3F0-00BF0E879508}" srcId="{3F27BDDE-8764-4373-8DC6-D8D928DF38DE}" destId="{4CEDE1B2-E6DF-42C0-9AF4-A5C94CA68498}" srcOrd="4" destOrd="0" parTransId="{DE239975-2F47-4AE0-B709-12EF5EC149E7}" sibTransId="{53C277BC-1C9F-4270-A33A-7ED22B36AAD8}"/>
    <dgm:cxn modelId="{A7ED7606-9A0B-46A3-AC28-950A44B185C7}" srcId="{20F9E5B3-E799-4026-8BD4-87ABB4BE56C3}" destId="{CC8BD50A-D516-4DE0-BD3C-9F82FDC1F270}" srcOrd="0" destOrd="0" parTransId="{A7E5CBFA-AC6C-4EEE-8A8A-378C04C0E2B3}" sibTransId="{4BE46858-4820-434B-9A64-CE79A9F0C3C0}"/>
    <dgm:cxn modelId="{8CB0F615-9FDC-43AB-B38C-3A5C8F06DA6D}" srcId="{3F27BDDE-8764-4373-8DC6-D8D928DF38DE}" destId="{AC672E17-7C8B-41D7-8356-188B6F626589}" srcOrd="5" destOrd="0" parTransId="{3EC1792C-34CF-4D6B-8782-4A2149A27E25}" sibTransId="{3412503A-0587-4554-B37C-8552265C0D66}"/>
    <dgm:cxn modelId="{287933B0-7B27-44AB-88FD-41BDBFB41A29}" srcId="{053503E7-73E4-449D-BA40-E6765EB9ECCF}" destId="{844F2C39-6339-49D4-ADE9-3EB920E46DD3}" srcOrd="4" destOrd="0" parTransId="{DF3BFEAF-86BD-4977-999C-8B92DBD2033A}" sibTransId="{BC288912-5635-487C-A230-56FF6789344F}"/>
    <dgm:cxn modelId="{1BCEF87A-E820-4BCD-A5F6-84CDB626E214}" type="presOf" srcId="{8CE33256-3B63-4A0B-BBD7-E3CEFCCF9375}" destId="{0BDBDBBB-A52F-49BE-9006-4FFBD2C4644D}" srcOrd="0" destOrd="0" presId="urn:microsoft.com/office/officeart/2005/8/layout/hierarchy4"/>
    <dgm:cxn modelId="{CBF5DC5D-15EB-4AA3-982E-75F024F7213F}" type="presOf" srcId="{36D50F34-2F0F-4852-B533-8ECC9FB5CF64}" destId="{4EDD9D7D-3126-425E-8FE5-80CDC67A0024}" srcOrd="0" destOrd="0" presId="urn:microsoft.com/office/officeart/2005/8/layout/hierarchy4"/>
    <dgm:cxn modelId="{D60179D3-64B1-4C44-B2D0-87F6D3A13700}" srcId="{36D50F34-2F0F-4852-B533-8ECC9FB5CF64}" destId="{0BA0DE73-8874-4A86-BD7A-05D6DEDDFC73}" srcOrd="0" destOrd="0" parTransId="{631CB2C0-1801-4F9A-A802-B434B37585DA}" sibTransId="{20732174-E02A-4730-9456-8848EF22D258}"/>
    <dgm:cxn modelId="{5FAFB654-F827-4BBA-9D6B-2CC888A81749}" srcId="{399CC3FB-A822-4203-B9F0-3C57C6FE2550}" destId="{8CE33256-3B63-4A0B-BBD7-E3CEFCCF9375}" srcOrd="3" destOrd="0" parTransId="{57025BA7-5AD3-49AA-BCAC-3F77C7A51D84}" sibTransId="{7E3BE30F-B594-4C43-AB92-2E82771C1C79}"/>
    <dgm:cxn modelId="{E544C2A2-FF70-4392-A875-9686787E123E}" srcId="{3F27BDDE-8764-4373-8DC6-D8D928DF38DE}" destId="{5CB2C1F2-7CAD-4FA8-81BD-45A0667656EE}" srcOrd="0" destOrd="0" parTransId="{1E8F30E2-52B2-4DF6-BF58-8C0A1DBC7AE6}" sibTransId="{1E11A283-5FCB-4729-AF9F-0B66DC4A862F}"/>
    <dgm:cxn modelId="{ECEDB383-9079-47DD-BD7B-887198A2E397}" type="presOf" srcId="{DA8D0344-C79A-45E1-9E78-263B1B42F6A5}" destId="{C4812163-31F8-4D07-892E-0325A3B768E9}" srcOrd="0" destOrd="0" presId="urn:microsoft.com/office/officeart/2005/8/layout/hierarchy4"/>
    <dgm:cxn modelId="{017CC3C3-BAC6-4E42-9EFD-F8C065E0AB4C}" srcId="{3F27BDDE-8764-4373-8DC6-D8D928DF38DE}" destId="{DA8D0344-C79A-45E1-9E78-263B1B42F6A5}" srcOrd="7" destOrd="0" parTransId="{4FBA040B-2B06-4187-B2BE-BF46997F6B01}" sibTransId="{8598CE6B-5F1A-4A6E-B30B-1E49B1614430}"/>
    <dgm:cxn modelId="{72EC8D9F-C8C7-4377-B88B-39F5B181E276}" type="presOf" srcId="{BDEE0879-29EE-48D9-9CD8-EEBC22E1CECE}" destId="{D46BEB94-7764-40CA-8477-814416EB116D}" srcOrd="0" destOrd="0" presId="urn:microsoft.com/office/officeart/2005/8/layout/hierarchy4"/>
    <dgm:cxn modelId="{DD17E49C-E774-475F-B9A7-ED2FCF539319}" type="presOf" srcId="{0BA0DE73-8874-4A86-BD7A-05D6DEDDFC73}" destId="{CE52C72F-5EB1-45F0-A22A-8549808F08CA}" srcOrd="0" destOrd="0" presId="urn:microsoft.com/office/officeart/2005/8/layout/hierarchy4"/>
    <dgm:cxn modelId="{4B89A125-D19D-4C2A-B5E8-84AE47CCEABC}" srcId="{399CC3FB-A822-4203-B9F0-3C57C6FE2550}" destId="{8A182B55-639F-44B1-9675-051AEF0604DB}" srcOrd="2" destOrd="0" parTransId="{6CE7C499-F6B3-4C73-B942-23729CD58E78}" sibTransId="{10162086-E0CF-452A-9C3E-BD736B67C675}"/>
    <dgm:cxn modelId="{3B1D3DBD-5E66-484A-B19A-99C9554B6530}" type="presOf" srcId="{3F27BDDE-8764-4373-8DC6-D8D928DF38DE}" destId="{12DE8F98-0B22-440E-AA94-EDD9D01D52AF}" srcOrd="0" destOrd="0" presId="urn:microsoft.com/office/officeart/2005/8/layout/hierarchy4"/>
    <dgm:cxn modelId="{E21F7FBF-763E-4F7C-90CF-25530BED0FEC}" srcId="{399CC3FB-A822-4203-B9F0-3C57C6FE2550}" destId="{5DF423D9-3448-47D2-859A-4248ADCB9507}" srcOrd="0" destOrd="0" parTransId="{28441887-EAEF-4A45-B286-5857CC5B59C3}" sibTransId="{9DA240A4-4A71-429F-9DF2-F6839306A23D}"/>
    <dgm:cxn modelId="{17DFF682-17C0-4497-9268-EFC3AC3FCD11}" srcId="{36D50F34-2F0F-4852-B533-8ECC9FB5CF64}" destId="{F2A819CC-9633-4C25-A5B1-1EA9EB34BD96}" srcOrd="1" destOrd="0" parTransId="{2520C94B-56A3-4836-AEB8-D4CE3432FFDD}" sibTransId="{0D9DBFBA-EE0E-45A8-8318-386294464BAB}"/>
    <dgm:cxn modelId="{2711C01D-3E44-44B9-8FD6-A34D6854884A}" srcId="{CC8BD50A-D516-4DE0-BD3C-9F82FDC1F270}" destId="{36D50F34-2F0F-4852-B533-8ECC9FB5CF64}" srcOrd="3" destOrd="0" parTransId="{3FA1FBB9-971A-4DDA-BDF8-781CF322E5EF}" sibTransId="{5926523D-8EA2-4054-AF82-CCB477D1E565}"/>
    <dgm:cxn modelId="{A3E792DE-2529-43CD-8A27-3A16E2DDA2CD}" srcId="{053503E7-73E4-449D-BA40-E6765EB9ECCF}" destId="{C363754A-7657-4557-85F7-3FF289A2EAB2}" srcOrd="0" destOrd="0" parTransId="{8072BFEA-5A23-4FF7-B140-A5415CABC77B}" sibTransId="{98720ABB-7FB9-4477-AC88-BED9A6B5ADED}"/>
    <dgm:cxn modelId="{6D0EADD7-9CDF-4232-8185-A3811520F330}" type="presOf" srcId="{399CC3FB-A822-4203-B9F0-3C57C6FE2550}" destId="{FCC55F7E-23FD-4BA0-AC56-2A88300C0571}" srcOrd="0" destOrd="0" presId="urn:microsoft.com/office/officeart/2005/8/layout/hierarchy4"/>
    <dgm:cxn modelId="{5355FB95-6EFC-4296-8D6B-7A2D17F552B8}" type="presOf" srcId="{B3BC3671-778B-45A8-BB9F-AE26C245F138}" destId="{9D8785CD-A958-4E55-8095-7BC0398DBC75}" srcOrd="0" destOrd="0" presId="urn:microsoft.com/office/officeart/2005/8/layout/hierarchy4"/>
    <dgm:cxn modelId="{09160961-74CE-4BAF-9BA4-C3A9551718D0}" srcId="{CC8BD50A-D516-4DE0-BD3C-9F82FDC1F270}" destId="{399CC3FB-A822-4203-B9F0-3C57C6FE2550}" srcOrd="2" destOrd="0" parTransId="{A059DF1F-2968-46A7-AEDB-126CB31468A9}" sibTransId="{B0976C0C-4231-44FA-B0A8-42D9506904FC}"/>
    <dgm:cxn modelId="{8ED88026-C5C1-4D49-BF4C-E657235FA1F8}" type="presOf" srcId="{844F2C39-6339-49D4-ADE9-3EB920E46DD3}" destId="{08FE46B3-99CE-4A1F-964C-CCC0EF53AE94}" srcOrd="0" destOrd="0" presId="urn:microsoft.com/office/officeart/2005/8/layout/hierarchy4"/>
    <dgm:cxn modelId="{8ECBED78-30A5-4A42-9AA3-A00081664118}" srcId="{053503E7-73E4-449D-BA40-E6765EB9ECCF}" destId="{BF54CDA2-2130-4B10-AB97-94F56AE6392B}" srcOrd="2" destOrd="0" parTransId="{5FBB1640-575D-4128-91FB-562F298B5E2C}" sibTransId="{C6081DE4-F785-4B0A-975A-0241A75AB3B5}"/>
    <dgm:cxn modelId="{F71CB63E-9835-4CAC-B02D-90B9BF3FA508}" type="presOf" srcId="{053503E7-73E4-449D-BA40-E6765EB9ECCF}" destId="{9F8B692F-F7BE-4D60-B426-542A2A5EEADB}" srcOrd="0" destOrd="0" presId="urn:microsoft.com/office/officeart/2005/8/layout/hierarchy4"/>
    <dgm:cxn modelId="{766755F3-5B2F-48B5-825A-9E50ED331761}" type="presOf" srcId="{C5D7E538-56C6-4172-8F2B-E732633879DA}" destId="{8781C9D6-0269-4816-9816-395EDCBAA367}" srcOrd="0" destOrd="0" presId="urn:microsoft.com/office/officeart/2005/8/layout/hierarchy4"/>
    <dgm:cxn modelId="{15E8F6F6-0E86-4D72-B0FA-E2D70C5C665C}" type="presOf" srcId="{4C460BFA-A00B-4B35-A2D0-D579288D81DC}" destId="{DDA7B6E4-15E1-4C09-8F38-D329D5958D23}" srcOrd="0" destOrd="0" presId="urn:microsoft.com/office/officeart/2005/8/layout/hierarchy4"/>
    <dgm:cxn modelId="{1EDA8779-AAC3-485A-89BE-7D12E3430AB7}" srcId="{053503E7-73E4-449D-BA40-E6765EB9ECCF}" destId="{74FFB369-2667-4D47-94C0-5B8A075E4BCF}" srcOrd="1" destOrd="0" parTransId="{EC80AD5D-3ED9-45C4-9214-77C008380FF8}" sibTransId="{627AAD34-26F5-40EE-B97B-8B02B8CEF594}"/>
    <dgm:cxn modelId="{D8AFB8CF-6DCA-4A02-81B0-0D07C7733E53}" srcId="{399CC3FB-A822-4203-B9F0-3C57C6FE2550}" destId="{BF2B71F2-8A73-4FD6-BA24-B41D0DD89119}" srcOrd="4" destOrd="0" parTransId="{44999D31-BAE1-44CB-8402-037553DB4141}" sibTransId="{56C42E09-41D7-478B-A348-60052C894449}"/>
    <dgm:cxn modelId="{44E3EE80-BD7B-4999-9936-6DAE20AA9133}" type="presOf" srcId="{5DF423D9-3448-47D2-859A-4248ADCB9507}" destId="{4C24DBF2-A376-4FA3-A4E2-43060B7F52F3}" srcOrd="0" destOrd="0" presId="urn:microsoft.com/office/officeart/2005/8/layout/hierarchy4"/>
    <dgm:cxn modelId="{255D8455-51B9-4F7E-9C15-C5E355BF1DB4}" srcId="{CC8BD50A-D516-4DE0-BD3C-9F82FDC1F270}" destId="{053503E7-73E4-449D-BA40-E6765EB9ECCF}" srcOrd="0" destOrd="0" parTransId="{24974948-C4CE-4BA0-97AE-6EFB7A6BCC60}" sibTransId="{653BE14D-1561-4459-BBE7-F4FD50255EF4}"/>
    <dgm:cxn modelId="{0803694D-802F-4EE8-B604-81FE6EBE412F}" type="presOf" srcId="{92DA9703-AE6D-48FA-97BE-50A3FC7C6E8C}" destId="{FE08F111-0702-4D29-982F-70703DF5414B}" srcOrd="0" destOrd="0" presId="urn:microsoft.com/office/officeart/2005/8/layout/hierarchy4"/>
    <dgm:cxn modelId="{0A863348-64AB-4348-9F2E-6C089C9640B1}" srcId="{3F27BDDE-8764-4373-8DC6-D8D928DF38DE}" destId="{92DA9703-AE6D-48FA-97BE-50A3FC7C6E8C}" srcOrd="6" destOrd="0" parTransId="{C949E940-14B2-43B4-8ADF-8E8F000CA4CC}" sibTransId="{54909979-3DF5-4592-8AED-BD00518FEEF2}"/>
    <dgm:cxn modelId="{82F0210D-B3BB-48EC-9697-ABACE32FEF91}" srcId="{CC8BD50A-D516-4DE0-BD3C-9F82FDC1F270}" destId="{3F27BDDE-8764-4373-8DC6-D8D928DF38DE}" srcOrd="1" destOrd="0" parTransId="{43DC351E-6252-4811-99BD-35678D26A1A0}" sibTransId="{75D057ED-715A-4A04-ABCE-4B21C53DEB1A}"/>
    <dgm:cxn modelId="{0CF3E1E2-A95A-4C50-B10D-1E4A2A585DEA}" srcId="{3F27BDDE-8764-4373-8DC6-D8D928DF38DE}" destId="{B3BC3671-778B-45A8-BB9F-AE26C245F138}" srcOrd="8" destOrd="0" parTransId="{60745AE0-3F0C-44F5-B3B5-00E26F390D01}" sibTransId="{4AB6F287-C624-42EF-82DE-00A8E18D79C1}"/>
    <dgm:cxn modelId="{0A4B870D-8AE1-47B9-9791-CA9AA9366BDD}" type="presOf" srcId="{5CB2C1F2-7CAD-4FA8-81BD-45A0667656EE}" destId="{2942F1BF-5210-4544-9EF0-AF70868B9AA0}" srcOrd="0" destOrd="0" presId="urn:microsoft.com/office/officeart/2005/8/layout/hierarchy4"/>
    <dgm:cxn modelId="{6650BF4A-0A7B-491E-839E-6E9A951D4380}" type="presOf" srcId="{BF54CDA2-2130-4B10-AB97-94F56AE6392B}" destId="{D78E84F3-D2B2-461F-A442-29F094BD89C6}" srcOrd="0" destOrd="0" presId="urn:microsoft.com/office/officeart/2005/8/layout/hierarchy4"/>
    <dgm:cxn modelId="{CDA9D5B4-62F9-4556-8829-02B3DA7C61A6}" type="presOf" srcId="{8A182B55-639F-44B1-9675-051AEF0604DB}" destId="{1B502AC3-6C82-474E-B46A-FBE6990C594B}" srcOrd="0" destOrd="0" presId="urn:microsoft.com/office/officeart/2005/8/layout/hierarchy4"/>
    <dgm:cxn modelId="{4E79CDAA-4EEA-42FE-AD32-64E7AB62A33F}" srcId="{3F27BDDE-8764-4373-8DC6-D8D928DF38DE}" destId="{C5D7E538-56C6-4172-8F2B-E732633879DA}" srcOrd="3" destOrd="0" parTransId="{6B413080-45B7-4F7C-8D79-8562D61A9699}" sibTransId="{6BE35E28-6B25-4229-8D3D-E95ED01DF5C7}"/>
    <dgm:cxn modelId="{C3CD3EC5-629B-4F42-9852-09FC023E224E}" srcId="{3F27BDDE-8764-4373-8DC6-D8D928DF38DE}" destId="{AA01DCFA-1D7A-4C6A-95CE-A0AB006DFD10}" srcOrd="1" destOrd="0" parTransId="{19933BC5-351C-4150-9547-CA4C22223D6E}" sibTransId="{45F6641F-0665-47D3-8631-6C2EB4B79B6A}"/>
    <dgm:cxn modelId="{2D6CEA03-E88F-4474-80D6-F7F722A6E09D}" type="presOf" srcId="{AC672E17-7C8B-41D7-8356-188B6F626589}" destId="{C2A15E83-0145-4353-8B16-859D7EDFBDD4}" srcOrd="0" destOrd="0" presId="urn:microsoft.com/office/officeart/2005/8/layout/hierarchy4"/>
    <dgm:cxn modelId="{5FBFE777-CD7F-4D9E-80E2-5D3CD792A8C8}" type="presOf" srcId="{EC467232-1CF8-4FEC-901A-9814D2683150}" destId="{0C7C9FD2-EBCA-4AAE-93D5-92DBBD003AD9}" srcOrd="0" destOrd="0" presId="urn:microsoft.com/office/officeart/2005/8/layout/hierarchy4"/>
    <dgm:cxn modelId="{66BC7420-805B-46A3-8CA5-B6C78B1EDB27}" srcId="{053503E7-73E4-449D-BA40-E6765EB9ECCF}" destId="{BDEE0879-29EE-48D9-9CD8-EEBC22E1CECE}" srcOrd="3" destOrd="0" parTransId="{3E42FDCA-0BD2-401B-ADFC-EB7287B53E60}" sibTransId="{34F1019E-9577-4080-9619-B2CFE214B626}"/>
    <dgm:cxn modelId="{4DCA0DBA-AA32-4699-8258-972235687E3E}" type="presOf" srcId="{4CEDE1B2-E6DF-42C0-9AF4-A5C94CA68498}" destId="{D519453C-E550-433A-A310-8747B5C0A2D2}" srcOrd="0" destOrd="0" presId="urn:microsoft.com/office/officeart/2005/8/layout/hierarchy4"/>
    <dgm:cxn modelId="{07046A94-3004-42C6-A516-87AAD53B3003}" type="presOf" srcId="{BF2B71F2-8A73-4FD6-BA24-B41D0DD89119}" destId="{13A90181-3261-473C-99E6-BC32A13621A0}" srcOrd="0" destOrd="0" presId="urn:microsoft.com/office/officeart/2005/8/layout/hierarchy4"/>
    <dgm:cxn modelId="{EB560E12-FDDD-4ACC-8BC8-39536832F1D0}" type="presOf" srcId="{AA01DCFA-1D7A-4C6A-95CE-A0AB006DFD10}" destId="{1378C1E7-42B8-4A8C-9D22-4FE8EA064F1D}" srcOrd="0" destOrd="0" presId="urn:microsoft.com/office/officeart/2005/8/layout/hierarchy4"/>
    <dgm:cxn modelId="{35AC1AF3-8099-4AE7-9AEC-93B6EE839E98}" srcId="{399CC3FB-A822-4203-B9F0-3C57C6FE2550}" destId="{4C460BFA-A00B-4B35-A2D0-D579288D81DC}" srcOrd="1" destOrd="0" parTransId="{F9F9BB16-D5CA-48F9-8ABD-AF5987A96453}" sibTransId="{FBC4BA2E-C6A8-4DF1-9BDC-93FE3712B994}"/>
    <dgm:cxn modelId="{F1D22B13-E54C-4EBC-9D4C-CF2A4BBE5A37}" type="presParOf" srcId="{6511B71B-28E3-4180-A164-6EA66D593AE0}" destId="{E81FAD27-40EF-4A8B-923B-B1ADE56D7CBD}" srcOrd="0" destOrd="0" presId="urn:microsoft.com/office/officeart/2005/8/layout/hierarchy4"/>
    <dgm:cxn modelId="{1A51A3E7-D3C4-47C9-B881-2DC4B3A8D366}" type="presParOf" srcId="{E81FAD27-40EF-4A8B-923B-B1ADE56D7CBD}" destId="{F33F0676-28EF-4F11-9CAF-A397D649C25D}" srcOrd="0" destOrd="0" presId="urn:microsoft.com/office/officeart/2005/8/layout/hierarchy4"/>
    <dgm:cxn modelId="{959D8614-6F4F-4953-9847-8082CB2E1009}" type="presParOf" srcId="{E81FAD27-40EF-4A8B-923B-B1ADE56D7CBD}" destId="{80BDBA50-2588-4040-8823-A033C8C5085F}" srcOrd="1" destOrd="0" presId="urn:microsoft.com/office/officeart/2005/8/layout/hierarchy4"/>
    <dgm:cxn modelId="{1569E049-6460-4D23-AE1D-2F4F8689A67E}" type="presParOf" srcId="{E81FAD27-40EF-4A8B-923B-B1ADE56D7CBD}" destId="{ADB004B8-506C-4FB3-A550-6C04158FDE32}" srcOrd="2" destOrd="0" presId="urn:microsoft.com/office/officeart/2005/8/layout/hierarchy4"/>
    <dgm:cxn modelId="{CD2B1AB9-8096-4A12-940E-95D36DC71201}" type="presParOf" srcId="{ADB004B8-506C-4FB3-A550-6C04158FDE32}" destId="{7BD564F5-494B-4C30-99EF-D46DED9E4FF5}" srcOrd="0" destOrd="0" presId="urn:microsoft.com/office/officeart/2005/8/layout/hierarchy4"/>
    <dgm:cxn modelId="{8F8F7F31-20F3-46EF-802C-304BA4C8F23C}" type="presParOf" srcId="{7BD564F5-494B-4C30-99EF-D46DED9E4FF5}" destId="{9F8B692F-F7BE-4D60-B426-542A2A5EEADB}" srcOrd="0" destOrd="0" presId="urn:microsoft.com/office/officeart/2005/8/layout/hierarchy4"/>
    <dgm:cxn modelId="{F858B002-219E-42E8-9071-8580E14956DA}" type="presParOf" srcId="{7BD564F5-494B-4C30-99EF-D46DED9E4FF5}" destId="{A9FC324B-3311-4AF5-B7F3-6237E3D712FB}" srcOrd="1" destOrd="0" presId="urn:microsoft.com/office/officeart/2005/8/layout/hierarchy4"/>
    <dgm:cxn modelId="{CC2E0950-A5DA-4E5F-8879-5BD832173988}" type="presParOf" srcId="{7BD564F5-494B-4C30-99EF-D46DED9E4FF5}" destId="{1856B9E9-70D6-46AD-A669-C00F9EC98CE2}" srcOrd="2" destOrd="0" presId="urn:microsoft.com/office/officeart/2005/8/layout/hierarchy4"/>
    <dgm:cxn modelId="{810C0FBA-D454-47EC-9AD7-42A7760B83C3}" type="presParOf" srcId="{1856B9E9-70D6-46AD-A669-C00F9EC98CE2}" destId="{04BEA9BB-C1C3-4632-95E0-44814CF9F39A}" srcOrd="0" destOrd="0" presId="urn:microsoft.com/office/officeart/2005/8/layout/hierarchy4"/>
    <dgm:cxn modelId="{BF0C381B-9C8F-442D-BD55-9781704A834F}" type="presParOf" srcId="{04BEA9BB-C1C3-4632-95E0-44814CF9F39A}" destId="{7D1CAAE0-89A7-4A93-A0BC-1BDCD3CCCA57}" srcOrd="0" destOrd="0" presId="urn:microsoft.com/office/officeart/2005/8/layout/hierarchy4"/>
    <dgm:cxn modelId="{29AA41B7-F509-44EF-952B-F605ADF170B4}" type="presParOf" srcId="{04BEA9BB-C1C3-4632-95E0-44814CF9F39A}" destId="{9BE16D34-B401-4D9B-8B96-3DF675134061}" srcOrd="1" destOrd="0" presId="urn:microsoft.com/office/officeart/2005/8/layout/hierarchy4"/>
    <dgm:cxn modelId="{A864D61D-54C0-4CC1-ACF9-14D79E24CC00}" type="presParOf" srcId="{1856B9E9-70D6-46AD-A669-C00F9EC98CE2}" destId="{F634EF0C-58F2-4DED-98C9-8E5E895289D6}" srcOrd="1" destOrd="0" presId="urn:microsoft.com/office/officeart/2005/8/layout/hierarchy4"/>
    <dgm:cxn modelId="{6A3F7C66-4F08-4865-BF63-5BE108DEB82B}" type="presParOf" srcId="{1856B9E9-70D6-46AD-A669-C00F9EC98CE2}" destId="{34AF211C-B646-4446-8BF5-C76EE911CB9B}" srcOrd="2" destOrd="0" presId="urn:microsoft.com/office/officeart/2005/8/layout/hierarchy4"/>
    <dgm:cxn modelId="{380B958B-6652-4124-BB59-ED1EA6490A98}" type="presParOf" srcId="{34AF211C-B646-4446-8BF5-C76EE911CB9B}" destId="{8D5DADD3-E52C-4E3D-8752-7708A2C7C86B}" srcOrd="0" destOrd="0" presId="urn:microsoft.com/office/officeart/2005/8/layout/hierarchy4"/>
    <dgm:cxn modelId="{BDC5392C-6EF9-4C61-86E5-AD221232BD57}" type="presParOf" srcId="{34AF211C-B646-4446-8BF5-C76EE911CB9B}" destId="{40D99310-0983-4D3B-96E7-6703A8DD3FC3}" srcOrd="1" destOrd="0" presId="urn:microsoft.com/office/officeart/2005/8/layout/hierarchy4"/>
    <dgm:cxn modelId="{FAF2381A-9BBD-45E7-9040-EAA7A2D43C31}" type="presParOf" srcId="{1856B9E9-70D6-46AD-A669-C00F9EC98CE2}" destId="{79D91981-C2BF-4855-A3A9-C3038B93FA71}" srcOrd="3" destOrd="0" presId="urn:microsoft.com/office/officeart/2005/8/layout/hierarchy4"/>
    <dgm:cxn modelId="{6149A323-8014-4781-83B5-30062DF13A92}" type="presParOf" srcId="{1856B9E9-70D6-46AD-A669-C00F9EC98CE2}" destId="{1008B2CA-44BB-4EE9-A101-B1FF43D52DDC}" srcOrd="4" destOrd="0" presId="urn:microsoft.com/office/officeart/2005/8/layout/hierarchy4"/>
    <dgm:cxn modelId="{9C2D0C4B-1C44-4F39-9F08-98F19727AFE9}" type="presParOf" srcId="{1008B2CA-44BB-4EE9-A101-B1FF43D52DDC}" destId="{D78E84F3-D2B2-461F-A442-29F094BD89C6}" srcOrd="0" destOrd="0" presId="urn:microsoft.com/office/officeart/2005/8/layout/hierarchy4"/>
    <dgm:cxn modelId="{FD0E802D-BF19-436B-AB80-CA64031F5E2A}" type="presParOf" srcId="{1008B2CA-44BB-4EE9-A101-B1FF43D52DDC}" destId="{A5249E91-C474-4DB0-BF16-F247E2FFB92B}" srcOrd="1" destOrd="0" presId="urn:microsoft.com/office/officeart/2005/8/layout/hierarchy4"/>
    <dgm:cxn modelId="{674A67DE-F603-45B0-BDBA-4E1B85AB65E1}" type="presParOf" srcId="{1856B9E9-70D6-46AD-A669-C00F9EC98CE2}" destId="{619B43E7-F665-4206-AF82-6F1181DEEF89}" srcOrd="5" destOrd="0" presId="urn:microsoft.com/office/officeart/2005/8/layout/hierarchy4"/>
    <dgm:cxn modelId="{CAC0198F-50AB-4FF0-8854-C64FE606029E}" type="presParOf" srcId="{1856B9E9-70D6-46AD-A669-C00F9EC98CE2}" destId="{9A7116AE-AFDE-452E-9288-5CBDA362AED1}" srcOrd="6" destOrd="0" presId="urn:microsoft.com/office/officeart/2005/8/layout/hierarchy4"/>
    <dgm:cxn modelId="{881E3186-8AAD-4B07-8199-6AD50DFB8394}" type="presParOf" srcId="{9A7116AE-AFDE-452E-9288-5CBDA362AED1}" destId="{D46BEB94-7764-40CA-8477-814416EB116D}" srcOrd="0" destOrd="0" presId="urn:microsoft.com/office/officeart/2005/8/layout/hierarchy4"/>
    <dgm:cxn modelId="{941A1A3E-4FBA-41CD-BBD7-D4882EA175DE}" type="presParOf" srcId="{9A7116AE-AFDE-452E-9288-5CBDA362AED1}" destId="{2CFC4E72-54E7-499B-BDD5-3BE82744E958}" srcOrd="1" destOrd="0" presId="urn:microsoft.com/office/officeart/2005/8/layout/hierarchy4"/>
    <dgm:cxn modelId="{EF4016E8-CE23-43C9-8DEC-2B151C71601E}" type="presParOf" srcId="{1856B9E9-70D6-46AD-A669-C00F9EC98CE2}" destId="{B7450ECA-372E-4C02-9DBC-659D486E6475}" srcOrd="7" destOrd="0" presId="urn:microsoft.com/office/officeart/2005/8/layout/hierarchy4"/>
    <dgm:cxn modelId="{2D87F333-DBB1-4D02-8313-C95ED8E4767E}" type="presParOf" srcId="{1856B9E9-70D6-46AD-A669-C00F9EC98CE2}" destId="{2E843D05-BF67-4F63-9F2F-0603695BFEF7}" srcOrd="8" destOrd="0" presId="urn:microsoft.com/office/officeart/2005/8/layout/hierarchy4"/>
    <dgm:cxn modelId="{BAAC07DF-0735-4571-9A1F-834B068A12EB}" type="presParOf" srcId="{2E843D05-BF67-4F63-9F2F-0603695BFEF7}" destId="{08FE46B3-99CE-4A1F-964C-CCC0EF53AE94}" srcOrd="0" destOrd="0" presId="urn:microsoft.com/office/officeart/2005/8/layout/hierarchy4"/>
    <dgm:cxn modelId="{E2E152B9-4498-4C5D-87B8-C4FA6092613B}" type="presParOf" srcId="{2E843D05-BF67-4F63-9F2F-0603695BFEF7}" destId="{F7799E7E-1B8A-4FAE-92CA-F203B73E743D}" srcOrd="1" destOrd="0" presId="urn:microsoft.com/office/officeart/2005/8/layout/hierarchy4"/>
    <dgm:cxn modelId="{D17F9021-165C-4107-BD7B-EDB6954BAB64}" type="presParOf" srcId="{ADB004B8-506C-4FB3-A550-6C04158FDE32}" destId="{B3312FCD-15E2-47F6-9918-70ED87564CFF}" srcOrd="1" destOrd="0" presId="urn:microsoft.com/office/officeart/2005/8/layout/hierarchy4"/>
    <dgm:cxn modelId="{52D62F7C-8E86-416C-B8A0-2835DB60DC8C}" type="presParOf" srcId="{ADB004B8-506C-4FB3-A550-6C04158FDE32}" destId="{3C96B1DD-CD94-491D-AF8E-7D590EDF4534}" srcOrd="2" destOrd="0" presId="urn:microsoft.com/office/officeart/2005/8/layout/hierarchy4"/>
    <dgm:cxn modelId="{0C44C357-B4B4-428F-8EAB-4C2E51F501D2}" type="presParOf" srcId="{3C96B1DD-CD94-491D-AF8E-7D590EDF4534}" destId="{12DE8F98-0B22-440E-AA94-EDD9D01D52AF}" srcOrd="0" destOrd="0" presId="urn:microsoft.com/office/officeart/2005/8/layout/hierarchy4"/>
    <dgm:cxn modelId="{146A0F10-CF65-406D-B7AB-58F5FD372EEA}" type="presParOf" srcId="{3C96B1DD-CD94-491D-AF8E-7D590EDF4534}" destId="{119F6836-A0F2-4A90-B028-6182446F0A71}" srcOrd="1" destOrd="0" presId="urn:microsoft.com/office/officeart/2005/8/layout/hierarchy4"/>
    <dgm:cxn modelId="{7C7C347D-87F5-4ACC-9824-7135C8C1F73A}" type="presParOf" srcId="{3C96B1DD-CD94-491D-AF8E-7D590EDF4534}" destId="{BE7CA03B-1F1B-479E-9159-E34BBAD21E3F}" srcOrd="2" destOrd="0" presId="urn:microsoft.com/office/officeart/2005/8/layout/hierarchy4"/>
    <dgm:cxn modelId="{ED81E3FD-7DAC-42DF-92A6-8DA94BE1963E}" type="presParOf" srcId="{BE7CA03B-1F1B-479E-9159-E34BBAD21E3F}" destId="{859AF3DA-7C7D-4852-9C0C-95393CC0ADEB}" srcOrd="0" destOrd="0" presId="urn:microsoft.com/office/officeart/2005/8/layout/hierarchy4"/>
    <dgm:cxn modelId="{52EB6298-8B86-406B-9719-8FB773ACD5AF}" type="presParOf" srcId="{859AF3DA-7C7D-4852-9C0C-95393CC0ADEB}" destId="{2942F1BF-5210-4544-9EF0-AF70868B9AA0}" srcOrd="0" destOrd="0" presId="urn:microsoft.com/office/officeart/2005/8/layout/hierarchy4"/>
    <dgm:cxn modelId="{CF10CC1D-C71E-4F63-8B6E-E83F28FCA36D}" type="presParOf" srcId="{859AF3DA-7C7D-4852-9C0C-95393CC0ADEB}" destId="{2AD12CF0-2771-45EA-A32D-CA3ECA235CDD}" srcOrd="1" destOrd="0" presId="urn:microsoft.com/office/officeart/2005/8/layout/hierarchy4"/>
    <dgm:cxn modelId="{F821ECFE-B4EB-4D8D-929E-7CB838B81192}" type="presParOf" srcId="{BE7CA03B-1F1B-479E-9159-E34BBAD21E3F}" destId="{0107EAA4-35C0-4606-9E77-690297AD3171}" srcOrd="1" destOrd="0" presId="urn:microsoft.com/office/officeart/2005/8/layout/hierarchy4"/>
    <dgm:cxn modelId="{0308B607-4968-4C99-86F6-1FF2152C5393}" type="presParOf" srcId="{BE7CA03B-1F1B-479E-9159-E34BBAD21E3F}" destId="{75255E7D-FE5F-4632-B241-96F473C92DF4}" srcOrd="2" destOrd="0" presId="urn:microsoft.com/office/officeart/2005/8/layout/hierarchy4"/>
    <dgm:cxn modelId="{C29E9CF5-B95A-41F8-A894-F680CADCAD17}" type="presParOf" srcId="{75255E7D-FE5F-4632-B241-96F473C92DF4}" destId="{1378C1E7-42B8-4A8C-9D22-4FE8EA064F1D}" srcOrd="0" destOrd="0" presId="urn:microsoft.com/office/officeart/2005/8/layout/hierarchy4"/>
    <dgm:cxn modelId="{C69610E0-5DAB-4A01-AAC2-CDA7023DC80A}" type="presParOf" srcId="{75255E7D-FE5F-4632-B241-96F473C92DF4}" destId="{AE883DA6-E137-49FC-89B5-6288FA13027F}" srcOrd="1" destOrd="0" presId="urn:microsoft.com/office/officeart/2005/8/layout/hierarchy4"/>
    <dgm:cxn modelId="{C92A05DA-F55C-4A71-8711-07FEC2ED6F84}" type="presParOf" srcId="{BE7CA03B-1F1B-479E-9159-E34BBAD21E3F}" destId="{2C2DDD9D-AC4E-434A-A683-F661C36DF6A5}" srcOrd="3" destOrd="0" presId="urn:microsoft.com/office/officeart/2005/8/layout/hierarchy4"/>
    <dgm:cxn modelId="{0FB9AE25-6642-422A-A49C-07863C939CFD}" type="presParOf" srcId="{BE7CA03B-1F1B-479E-9159-E34BBAD21E3F}" destId="{6F3580F2-A3FA-4614-A4F4-5CF89CD620ED}" srcOrd="4" destOrd="0" presId="urn:microsoft.com/office/officeart/2005/8/layout/hierarchy4"/>
    <dgm:cxn modelId="{B323925C-EFCD-4857-B710-CC7E4D801CBE}" type="presParOf" srcId="{6F3580F2-A3FA-4614-A4F4-5CF89CD620ED}" destId="{0C7C9FD2-EBCA-4AAE-93D5-92DBBD003AD9}" srcOrd="0" destOrd="0" presId="urn:microsoft.com/office/officeart/2005/8/layout/hierarchy4"/>
    <dgm:cxn modelId="{32BF37BA-DCAF-4CCC-A940-EFCDDDDC8102}" type="presParOf" srcId="{6F3580F2-A3FA-4614-A4F4-5CF89CD620ED}" destId="{6EDE4250-0FF8-4269-B3C7-A25302BFEA2F}" srcOrd="1" destOrd="0" presId="urn:microsoft.com/office/officeart/2005/8/layout/hierarchy4"/>
    <dgm:cxn modelId="{99C6E12B-D69A-4D5A-81F8-51D153B1C148}" type="presParOf" srcId="{BE7CA03B-1F1B-479E-9159-E34BBAD21E3F}" destId="{5024CA4C-F906-43C5-B47C-AFD26089B0B5}" srcOrd="5" destOrd="0" presId="urn:microsoft.com/office/officeart/2005/8/layout/hierarchy4"/>
    <dgm:cxn modelId="{0BF17BC1-2BF0-4045-A5A5-B402DD00A73C}" type="presParOf" srcId="{BE7CA03B-1F1B-479E-9159-E34BBAD21E3F}" destId="{FD5B0DBB-A6EF-40D2-B4B5-EB459570B095}" srcOrd="6" destOrd="0" presId="urn:microsoft.com/office/officeart/2005/8/layout/hierarchy4"/>
    <dgm:cxn modelId="{40B78EDB-61E3-41DC-A7CF-E66072A9CCEF}" type="presParOf" srcId="{FD5B0DBB-A6EF-40D2-B4B5-EB459570B095}" destId="{8781C9D6-0269-4816-9816-395EDCBAA367}" srcOrd="0" destOrd="0" presId="urn:microsoft.com/office/officeart/2005/8/layout/hierarchy4"/>
    <dgm:cxn modelId="{AF19B35C-1C46-43D4-8F04-70B5F8509220}" type="presParOf" srcId="{FD5B0DBB-A6EF-40D2-B4B5-EB459570B095}" destId="{A7F4CB19-9CF5-40C6-B4FA-EE0AA1E53B99}" srcOrd="1" destOrd="0" presId="urn:microsoft.com/office/officeart/2005/8/layout/hierarchy4"/>
    <dgm:cxn modelId="{736C10B4-B527-4C23-84A0-1A130B28BA22}" type="presParOf" srcId="{BE7CA03B-1F1B-479E-9159-E34BBAD21E3F}" destId="{ED93E99D-B378-4941-99B0-E5B5EEBCA1E6}" srcOrd="7" destOrd="0" presId="urn:microsoft.com/office/officeart/2005/8/layout/hierarchy4"/>
    <dgm:cxn modelId="{0F333814-A54D-4DE1-9F8B-2A2A84B80CC0}" type="presParOf" srcId="{BE7CA03B-1F1B-479E-9159-E34BBAD21E3F}" destId="{F2127C4D-BD5F-40FE-A9AD-6EC8F9417059}" srcOrd="8" destOrd="0" presId="urn:microsoft.com/office/officeart/2005/8/layout/hierarchy4"/>
    <dgm:cxn modelId="{C2F7C8BE-59DD-4EF8-938B-234FB7C7D679}" type="presParOf" srcId="{F2127C4D-BD5F-40FE-A9AD-6EC8F9417059}" destId="{D519453C-E550-433A-A310-8747B5C0A2D2}" srcOrd="0" destOrd="0" presId="urn:microsoft.com/office/officeart/2005/8/layout/hierarchy4"/>
    <dgm:cxn modelId="{198245FE-48A0-4681-B9A3-DC09FAEA9D10}" type="presParOf" srcId="{F2127C4D-BD5F-40FE-A9AD-6EC8F9417059}" destId="{317B2CDE-4252-4296-B891-E4788425AC71}" srcOrd="1" destOrd="0" presId="urn:microsoft.com/office/officeart/2005/8/layout/hierarchy4"/>
    <dgm:cxn modelId="{D5D74AA9-E6C4-42FC-99D9-ACDEB6C6C0C0}" type="presParOf" srcId="{BE7CA03B-1F1B-479E-9159-E34BBAD21E3F}" destId="{043D95EA-5773-489C-83B6-66FEDB99951E}" srcOrd="9" destOrd="0" presId="urn:microsoft.com/office/officeart/2005/8/layout/hierarchy4"/>
    <dgm:cxn modelId="{23BFBBE1-D4B7-49DC-83E1-A6A38B09B95A}" type="presParOf" srcId="{BE7CA03B-1F1B-479E-9159-E34BBAD21E3F}" destId="{6870432E-409A-4B42-804E-0FFBF3B61422}" srcOrd="10" destOrd="0" presId="urn:microsoft.com/office/officeart/2005/8/layout/hierarchy4"/>
    <dgm:cxn modelId="{1F302DF9-44A7-4203-9B0E-9B51672C222F}" type="presParOf" srcId="{6870432E-409A-4B42-804E-0FFBF3B61422}" destId="{C2A15E83-0145-4353-8B16-859D7EDFBDD4}" srcOrd="0" destOrd="0" presId="urn:microsoft.com/office/officeart/2005/8/layout/hierarchy4"/>
    <dgm:cxn modelId="{9A9CF69F-5A60-4823-A115-EA274DE2E054}" type="presParOf" srcId="{6870432E-409A-4B42-804E-0FFBF3B61422}" destId="{B87996EE-D920-46ED-A873-ABB5A2B0126C}" srcOrd="1" destOrd="0" presId="urn:microsoft.com/office/officeart/2005/8/layout/hierarchy4"/>
    <dgm:cxn modelId="{571A9E58-3FB8-435C-B0EC-235E2D3092F4}" type="presParOf" srcId="{BE7CA03B-1F1B-479E-9159-E34BBAD21E3F}" destId="{974FE818-2C78-4C7C-AD2A-00CFBC9F3F9C}" srcOrd="11" destOrd="0" presId="urn:microsoft.com/office/officeart/2005/8/layout/hierarchy4"/>
    <dgm:cxn modelId="{05676C43-587A-43A5-BFB6-906B2E8DDD11}" type="presParOf" srcId="{BE7CA03B-1F1B-479E-9159-E34BBAD21E3F}" destId="{39041496-5F08-4549-ACFF-876348D448B0}" srcOrd="12" destOrd="0" presId="urn:microsoft.com/office/officeart/2005/8/layout/hierarchy4"/>
    <dgm:cxn modelId="{9BB27AB7-3AC9-4384-A3B8-40160FA8A25F}" type="presParOf" srcId="{39041496-5F08-4549-ACFF-876348D448B0}" destId="{FE08F111-0702-4D29-982F-70703DF5414B}" srcOrd="0" destOrd="0" presId="urn:microsoft.com/office/officeart/2005/8/layout/hierarchy4"/>
    <dgm:cxn modelId="{DF0E2489-10A6-4923-A772-7A74A7FCFCBD}" type="presParOf" srcId="{39041496-5F08-4549-ACFF-876348D448B0}" destId="{E3CB2D94-B1FC-43DF-89DA-A3A53B72EACE}" srcOrd="1" destOrd="0" presId="urn:microsoft.com/office/officeart/2005/8/layout/hierarchy4"/>
    <dgm:cxn modelId="{6AD682D8-045F-4874-8068-B687475CEFC3}" type="presParOf" srcId="{BE7CA03B-1F1B-479E-9159-E34BBAD21E3F}" destId="{0AB36596-1647-40A2-9025-4042BCA8CDB6}" srcOrd="13" destOrd="0" presId="urn:microsoft.com/office/officeart/2005/8/layout/hierarchy4"/>
    <dgm:cxn modelId="{C60B1248-11C0-4632-B157-B950242759E7}" type="presParOf" srcId="{BE7CA03B-1F1B-479E-9159-E34BBAD21E3F}" destId="{AC2CCDA2-A319-4EFC-AB4E-B86936892362}" srcOrd="14" destOrd="0" presId="urn:microsoft.com/office/officeart/2005/8/layout/hierarchy4"/>
    <dgm:cxn modelId="{694049C8-D4E6-487B-B320-5E07624587D2}" type="presParOf" srcId="{AC2CCDA2-A319-4EFC-AB4E-B86936892362}" destId="{C4812163-31F8-4D07-892E-0325A3B768E9}" srcOrd="0" destOrd="0" presId="urn:microsoft.com/office/officeart/2005/8/layout/hierarchy4"/>
    <dgm:cxn modelId="{31D90E7A-F634-40E2-8117-F6EB62E79CDE}" type="presParOf" srcId="{AC2CCDA2-A319-4EFC-AB4E-B86936892362}" destId="{96C7843B-6FD1-46E8-B065-8B78528A5B03}" srcOrd="1" destOrd="0" presId="urn:microsoft.com/office/officeart/2005/8/layout/hierarchy4"/>
    <dgm:cxn modelId="{12DE3810-506E-4C27-B205-9EE263579C7D}" type="presParOf" srcId="{BE7CA03B-1F1B-479E-9159-E34BBAD21E3F}" destId="{003D65D9-C432-46ED-A128-F46B0DBA7E43}" srcOrd="15" destOrd="0" presId="urn:microsoft.com/office/officeart/2005/8/layout/hierarchy4"/>
    <dgm:cxn modelId="{C61EFCB2-71C1-4FF2-8CF9-352607D1160F}" type="presParOf" srcId="{BE7CA03B-1F1B-479E-9159-E34BBAD21E3F}" destId="{EE1CDF0B-5670-4BA3-88E8-2B81156D2071}" srcOrd="16" destOrd="0" presId="urn:microsoft.com/office/officeart/2005/8/layout/hierarchy4"/>
    <dgm:cxn modelId="{20BA53DF-E52B-49CE-BD08-04CF5D944185}" type="presParOf" srcId="{EE1CDF0B-5670-4BA3-88E8-2B81156D2071}" destId="{9D8785CD-A958-4E55-8095-7BC0398DBC75}" srcOrd="0" destOrd="0" presId="urn:microsoft.com/office/officeart/2005/8/layout/hierarchy4"/>
    <dgm:cxn modelId="{E61F723E-CD37-464E-8AAD-C020F2AEFB94}" type="presParOf" srcId="{EE1CDF0B-5670-4BA3-88E8-2B81156D2071}" destId="{122EC241-53DE-4579-AD12-BF230CF4B38B}" srcOrd="1" destOrd="0" presId="urn:microsoft.com/office/officeart/2005/8/layout/hierarchy4"/>
    <dgm:cxn modelId="{7A314CC9-3654-41CC-9A0A-40D2B65B848E}" type="presParOf" srcId="{ADB004B8-506C-4FB3-A550-6C04158FDE32}" destId="{BE698E20-F687-4D3A-9681-2AB515F599C4}" srcOrd="3" destOrd="0" presId="urn:microsoft.com/office/officeart/2005/8/layout/hierarchy4"/>
    <dgm:cxn modelId="{F9DF7D6B-6C36-4567-840E-72E0F518297C}" type="presParOf" srcId="{ADB004B8-506C-4FB3-A550-6C04158FDE32}" destId="{083BAA8E-281C-4C94-942D-FFCC3AA03E59}" srcOrd="4" destOrd="0" presId="urn:microsoft.com/office/officeart/2005/8/layout/hierarchy4"/>
    <dgm:cxn modelId="{C270D37E-3F36-44F1-A669-80EAE17D7B37}" type="presParOf" srcId="{083BAA8E-281C-4C94-942D-FFCC3AA03E59}" destId="{FCC55F7E-23FD-4BA0-AC56-2A88300C0571}" srcOrd="0" destOrd="0" presId="urn:microsoft.com/office/officeart/2005/8/layout/hierarchy4"/>
    <dgm:cxn modelId="{8BC778AE-F63B-44C0-9F5A-25B02302491D}" type="presParOf" srcId="{083BAA8E-281C-4C94-942D-FFCC3AA03E59}" destId="{59DEC5A1-AB8D-428D-B6AB-A484CB44B94B}" srcOrd="1" destOrd="0" presId="urn:microsoft.com/office/officeart/2005/8/layout/hierarchy4"/>
    <dgm:cxn modelId="{BC93282D-F72B-4F11-BBAA-D5881C778C8A}" type="presParOf" srcId="{083BAA8E-281C-4C94-942D-FFCC3AA03E59}" destId="{523516AF-9358-49BF-99E7-32FFF3F96387}" srcOrd="2" destOrd="0" presId="urn:microsoft.com/office/officeart/2005/8/layout/hierarchy4"/>
    <dgm:cxn modelId="{DB5A3EF6-639D-4CE3-91B5-75452CF7ECDF}" type="presParOf" srcId="{523516AF-9358-49BF-99E7-32FFF3F96387}" destId="{1234D5EC-3473-43B3-BA66-7D7DBD11FA7A}" srcOrd="0" destOrd="0" presId="urn:microsoft.com/office/officeart/2005/8/layout/hierarchy4"/>
    <dgm:cxn modelId="{7C3C2B76-D685-49DB-BC0B-8C740A2C11DD}" type="presParOf" srcId="{1234D5EC-3473-43B3-BA66-7D7DBD11FA7A}" destId="{4C24DBF2-A376-4FA3-A4E2-43060B7F52F3}" srcOrd="0" destOrd="0" presId="urn:microsoft.com/office/officeart/2005/8/layout/hierarchy4"/>
    <dgm:cxn modelId="{7AFA15A1-655A-43CF-A7D4-FD091DF497EC}" type="presParOf" srcId="{1234D5EC-3473-43B3-BA66-7D7DBD11FA7A}" destId="{7CE26E83-AA79-4E2F-BD3B-222C339C5C07}" srcOrd="1" destOrd="0" presId="urn:microsoft.com/office/officeart/2005/8/layout/hierarchy4"/>
    <dgm:cxn modelId="{1E24EE17-D2E1-4D66-81FE-EA26E2CC4648}" type="presParOf" srcId="{523516AF-9358-49BF-99E7-32FFF3F96387}" destId="{C874342A-2D67-48DE-9F9E-3ECF23980734}" srcOrd="1" destOrd="0" presId="urn:microsoft.com/office/officeart/2005/8/layout/hierarchy4"/>
    <dgm:cxn modelId="{543EB920-60C8-4700-9EE2-352378DB3461}" type="presParOf" srcId="{523516AF-9358-49BF-99E7-32FFF3F96387}" destId="{5B205868-DAE9-4B3D-BC69-35EF1746BAC7}" srcOrd="2" destOrd="0" presId="urn:microsoft.com/office/officeart/2005/8/layout/hierarchy4"/>
    <dgm:cxn modelId="{3254D9AD-A44B-4E4D-A523-721C55AD5BD1}" type="presParOf" srcId="{5B205868-DAE9-4B3D-BC69-35EF1746BAC7}" destId="{DDA7B6E4-15E1-4C09-8F38-D329D5958D23}" srcOrd="0" destOrd="0" presId="urn:microsoft.com/office/officeart/2005/8/layout/hierarchy4"/>
    <dgm:cxn modelId="{9AF7CC2D-1846-459F-B114-120CEE8E72D8}" type="presParOf" srcId="{5B205868-DAE9-4B3D-BC69-35EF1746BAC7}" destId="{50FA3120-CD86-4B72-B10F-6DF3267B8F65}" srcOrd="1" destOrd="0" presId="urn:microsoft.com/office/officeart/2005/8/layout/hierarchy4"/>
    <dgm:cxn modelId="{A2211168-208A-4B5C-B978-7C2226548783}" type="presParOf" srcId="{523516AF-9358-49BF-99E7-32FFF3F96387}" destId="{537D5E4A-9911-41FC-9CC2-5657ABA4019E}" srcOrd="3" destOrd="0" presId="urn:microsoft.com/office/officeart/2005/8/layout/hierarchy4"/>
    <dgm:cxn modelId="{5E8F94B3-3C11-4845-BE7F-0F34CFC99376}" type="presParOf" srcId="{523516AF-9358-49BF-99E7-32FFF3F96387}" destId="{68A8C42C-188E-4813-9475-5B8FAF748FFB}" srcOrd="4" destOrd="0" presId="urn:microsoft.com/office/officeart/2005/8/layout/hierarchy4"/>
    <dgm:cxn modelId="{052AFE25-71BC-4C13-9451-0598AB3D464D}" type="presParOf" srcId="{68A8C42C-188E-4813-9475-5B8FAF748FFB}" destId="{1B502AC3-6C82-474E-B46A-FBE6990C594B}" srcOrd="0" destOrd="0" presId="urn:microsoft.com/office/officeart/2005/8/layout/hierarchy4"/>
    <dgm:cxn modelId="{4A790875-C759-4D6D-82B8-0E3B29D06C53}" type="presParOf" srcId="{68A8C42C-188E-4813-9475-5B8FAF748FFB}" destId="{679ECAC8-35F8-41D8-BA2B-7E9AE877973E}" srcOrd="1" destOrd="0" presId="urn:microsoft.com/office/officeart/2005/8/layout/hierarchy4"/>
    <dgm:cxn modelId="{69AA3C52-DB00-48C9-93B9-8358B76C889E}" type="presParOf" srcId="{523516AF-9358-49BF-99E7-32FFF3F96387}" destId="{62B473F5-0724-42CB-81C1-AF20D6CBDA7D}" srcOrd="5" destOrd="0" presId="urn:microsoft.com/office/officeart/2005/8/layout/hierarchy4"/>
    <dgm:cxn modelId="{326DAE54-47DC-4529-919D-E3FDB1C85B2F}" type="presParOf" srcId="{523516AF-9358-49BF-99E7-32FFF3F96387}" destId="{23D6065D-6951-4373-910C-75220ED18BC2}" srcOrd="6" destOrd="0" presId="urn:microsoft.com/office/officeart/2005/8/layout/hierarchy4"/>
    <dgm:cxn modelId="{D2BB77AC-6C0D-45E9-A0B3-FCC47B01B352}" type="presParOf" srcId="{23D6065D-6951-4373-910C-75220ED18BC2}" destId="{0BDBDBBB-A52F-49BE-9006-4FFBD2C4644D}" srcOrd="0" destOrd="0" presId="urn:microsoft.com/office/officeart/2005/8/layout/hierarchy4"/>
    <dgm:cxn modelId="{19D4E9D3-28BA-42FD-BC2E-F0B9D0645C81}" type="presParOf" srcId="{23D6065D-6951-4373-910C-75220ED18BC2}" destId="{1219FE21-690C-4790-8C9D-1D37ACDE0381}" srcOrd="1" destOrd="0" presId="urn:microsoft.com/office/officeart/2005/8/layout/hierarchy4"/>
    <dgm:cxn modelId="{A1FE8C20-9349-4C0C-8E6E-11BA38152133}" type="presParOf" srcId="{523516AF-9358-49BF-99E7-32FFF3F96387}" destId="{44DCE7AE-D882-4306-85D6-727F97009304}" srcOrd="7" destOrd="0" presId="urn:microsoft.com/office/officeart/2005/8/layout/hierarchy4"/>
    <dgm:cxn modelId="{C815C8BD-9DA1-4C55-A1AF-98BDC40F8AAB}" type="presParOf" srcId="{523516AF-9358-49BF-99E7-32FFF3F96387}" destId="{86B05096-B15D-4F95-B92B-30C6123825C5}" srcOrd="8" destOrd="0" presId="urn:microsoft.com/office/officeart/2005/8/layout/hierarchy4"/>
    <dgm:cxn modelId="{E89EC03C-8AFC-4968-8681-7D0001EF7410}" type="presParOf" srcId="{86B05096-B15D-4F95-B92B-30C6123825C5}" destId="{13A90181-3261-473C-99E6-BC32A13621A0}" srcOrd="0" destOrd="0" presId="urn:microsoft.com/office/officeart/2005/8/layout/hierarchy4"/>
    <dgm:cxn modelId="{C9EA1AE0-5FB8-4FFB-8B40-8764A2834D3F}" type="presParOf" srcId="{86B05096-B15D-4F95-B92B-30C6123825C5}" destId="{261EFE6A-A48F-4C9D-872B-B4BAD742BB43}" srcOrd="1" destOrd="0" presId="urn:microsoft.com/office/officeart/2005/8/layout/hierarchy4"/>
    <dgm:cxn modelId="{5279366E-EBBF-429A-B78F-F1F956D7C065}" type="presParOf" srcId="{ADB004B8-506C-4FB3-A550-6C04158FDE32}" destId="{E20633CE-6A0F-458E-BB95-D870C5B8FB27}" srcOrd="5" destOrd="0" presId="urn:microsoft.com/office/officeart/2005/8/layout/hierarchy4"/>
    <dgm:cxn modelId="{6BAD7ADB-E372-49B7-A919-FDA83560B5E7}" type="presParOf" srcId="{ADB004B8-506C-4FB3-A550-6C04158FDE32}" destId="{481C2FBE-1372-46DB-B634-77EFB9FFDE72}" srcOrd="6" destOrd="0" presId="urn:microsoft.com/office/officeart/2005/8/layout/hierarchy4"/>
    <dgm:cxn modelId="{E453D185-4B24-424E-B5CF-4FA6CCA5A7D0}" type="presParOf" srcId="{481C2FBE-1372-46DB-B634-77EFB9FFDE72}" destId="{4EDD9D7D-3126-425E-8FE5-80CDC67A0024}" srcOrd="0" destOrd="0" presId="urn:microsoft.com/office/officeart/2005/8/layout/hierarchy4"/>
    <dgm:cxn modelId="{A2BF6EA5-3180-4235-A543-7FD42517B81E}" type="presParOf" srcId="{481C2FBE-1372-46DB-B634-77EFB9FFDE72}" destId="{16F77CAA-7389-4FB0-A5C2-F14288E0622E}" srcOrd="1" destOrd="0" presId="urn:microsoft.com/office/officeart/2005/8/layout/hierarchy4"/>
    <dgm:cxn modelId="{D06DA77D-B94B-4B96-B8C4-C28157D50A1C}" type="presParOf" srcId="{481C2FBE-1372-46DB-B634-77EFB9FFDE72}" destId="{1CC83026-9E99-4517-A4F2-F2FEACDC3AFD}" srcOrd="2" destOrd="0" presId="urn:microsoft.com/office/officeart/2005/8/layout/hierarchy4"/>
    <dgm:cxn modelId="{FC32491D-9AA1-47B7-9232-196838BF91AD}" type="presParOf" srcId="{1CC83026-9E99-4517-A4F2-F2FEACDC3AFD}" destId="{2122D89D-9B3E-4DAC-B8C5-6250A727F30C}" srcOrd="0" destOrd="0" presId="urn:microsoft.com/office/officeart/2005/8/layout/hierarchy4"/>
    <dgm:cxn modelId="{498172B8-18A8-4525-9017-541DDC94ABC1}" type="presParOf" srcId="{2122D89D-9B3E-4DAC-B8C5-6250A727F30C}" destId="{CE52C72F-5EB1-45F0-A22A-8549808F08CA}" srcOrd="0" destOrd="0" presId="urn:microsoft.com/office/officeart/2005/8/layout/hierarchy4"/>
    <dgm:cxn modelId="{2798BFB9-B49C-4DE1-9192-3FCA0455555D}" type="presParOf" srcId="{2122D89D-9B3E-4DAC-B8C5-6250A727F30C}" destId="{6601A212-30EF-4A2A-9F5B-54E377C938B5}" srcOrd="1" destOrd="0" presId="urn:microsoft.com/office/officeart/2005/8/layout/hierarchy4"/>
    <dgm:cxn modelId="{FA9FAFDA-8E0A-4DAD-B85C-4608862E3802}" type="presParOf" srcId="{1CC83026-9E99-4517-A4F2-F2FEACDC3AFD}" destId="{B24AC39D-D4FB-4CD2-9DD7-5E99DF4F7D63}" srcOrd="1" destOrd="0" presId="urn:microsoft.com/office/officeart/2005/8/layout/hierarchy4"/>
    <dgm:cxn modelId="{8C3D5E0A-199F-4091-8988-A645AF2D5956}" type="presParOf" srcId="{1CC83026-9E99-4517-A4F2-F2FEACDC3AFD}" destId="{9A63E035-EC24-4E2F-9427-1133EE2B3E43}" srcOrd="2" destOrd="0" presId="urn:microsoft.com/office/officeart/2005/8/layout/hierarchy4"/>
    <dgm:cxn modelId="{94FD09C8-CFDC-4F03-A39C-9DD24AE682F8}" type="presParOf" srcId="{9A63E035-EC24-4E2F-9427-1133EE2B3E43}" destId="{D049264A-EEE3-4530-9384-E84D37027DA2}" srcOrd="0" destOrd="0" presId="urn:microsoft.com/office/officeart/2005/8/layout/hierarchy4"/>
    <dgm:cxn modelId="{AB74213C-4D27-46B8-A92C-234793D09F76}" type="presParOf" srcId="{9A63E035-EC24-4E2F-9427-1133EE2B3E43}" destId="{B4E44289-9223-436F-B247-02D49D02E7BB}" srcOrd="1" destOrd="0" presId="urn:microsoft.com/office/officeart/2005/8/layout/hierarchy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8389986D-0E58-4D1E-A62A-A89DA0F7C829}"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zh-CN" altLang="en-US"/>
        </a:p>
      </dgm:t>
    </dgm:pt>
    <dgm:pt modelId="{9C5CD9C5-4728-4F8A-A639-FAD61B71AF3E}">
      <dgm:prSet phldrT="[文本]"/>
      <dgm:spPr>
        <a:solidFill>
          <a:srgbClr val="0089F0"/>
        </a:solidFill>
      </dgm:spPr>
      <dgm:t>
        <a:bodyPr/>
        <a:lstStyle/>
        <a:p>
          <a:r>
            <a:rPr lang="zh-CN" altLang="en-US" dirty="0">
              <a:latin typeface="微软雅黑" panose="020B0503020204020204" pitchFamily="34" charset="-122"/>
              <a:ea typeface="微软雅黑" panose="020B0503020204020204" pitchFamily="34" charset="-122"/>
            </a:rPr>
            <a:t>房地产投资开发业</a:t>
          </a:r>
        </a:p>
      </dgm:t>
    </dgm:pt>
    <dgm:pt modelId="{24841C9C-B734-483E-96BA-F43ADA62D91F}" type="parTrans" cxnId="{24C4B0F6-5DFC-49A3-AD03-000DF3F5AB6B}">
      <dgm:prSet/>
      <dgm:spPr/>
      <dgm:t>
        <a:bodyPr/>
        <a:lstStyle/>
        <a:p>
          <a:endParaRPr lang="zh-CN" altLang="en-US"/>
        </a:p>
      </dgm:t>
    </dgm:pt>
    <dgm:pt modelId="{640C0C4A-63A2-4504-A1F9-634F7B7B93C2}" type="sibTrans" cxnId="{24C4B0F6-5DFC-49A3-AD03-000DF3F5AB6B}">
      <dgm:prSet/>
      <dgm:spPr>
        <a:solidFill>
          <a:prstClr val="white">
            <a:hueOff val="0"/>
            <a:satOff val="0"/>
            <a:lumOff val="0"/>
            <a:alphaOff val="0"/>
          </a:prstClr>
        </a:solidFill>
        <a:ln w="12700" cap="flat" cmpd="sng" algn="ctr">
          <a:solidFill>
            <a:srgbClr val="0089F0"/>
          </a:solidFill>
          <a:prstDash val="solid"/>
          <a:miter lim="800000"/>
        </a:ln>
        <a:effectLst/>
      </dgm:spPr>
      <dgm:t>
        <a:bodyPr/>
        <a:lstStyle/>
        <a:p>
          <a:endParaRPr lang="zh-CN" altLang="en-US"/>
        </a:p>
      </dgm:t>
    </dgm:pt>
    <dgm:pt modelId="{76E9B053-1748-4171-BB5F-3C822C1C1C83}">
      <dgm:prSet custT="1"/>
      <dgm:spPr>
        <a:solidFill>
          <a:srgbClr val="0089F0"/>
        </a:solidFill>
        <a:ln w="12700" cap="flat" cmpd="sng" algn="ctr">
          <a:solidFill>
            <a:prstClr val="white">
              <a:hueOff val="0"/>
              <a:satOff val="0"/>
              <a:lumOff val="0"/>
              <a:alphaOff val="0"/>
            </a:prstClr>
          </a:solidFill>
          <a:prstDash val="solid"/>
          <a:miter lim="800000"/>
        </a:ln>
        <a:effectLst/>
      </dgm:spPr>
      <dgm:t>
        <a:bodyPr spcFirstLastPara="0" vert="horz" wrap="square" lIns="476731" tIns="58420" rIns="58420" bIns="58420" numCol="1" spcCol="1270" anchor="ctr" anchorCtr="0"/>
        <a:lstStyle/>
        <a:p>
          <a:pPr marL="0" lvl="0" indent="0" algn="l" defTabSz="1022350">
            <a:lnSpc>
              <a:spcPct val="90000"/>
            </a:lnSpc>
            <a:spcBef>
              <a:spcPct val="0"/>
            </a:spcBef>
            <a:spcAft>
              <a:spcPct val="35000"/>
            </a:spcAft>
            <a:buNone/>
          </a:pPr>
          <a:r>
            <a:rPr lang="zh-CN" altLang="en-US" sz="2300" kern="1200" dirty="0">
              <a:solidFill>
                <a:prstClr val="white"/>
              </a:solidFill>
              <a:latin typeface="微软雅黑" panose="020B0503020204020204" pitchFamily="34" charset="-122"/>
              <a:ea typeface="微软雅黑" panose="020B0503020204020204" pitchFamily="34" charset="-122"/>
              <a:cs typeface="+mn-cs"/>
            </a:rPr>
            <a:t>房地产咨询业</a:t>
          </a:r>
        </a:p>
      </dgm:t>
    </dgm:pt>
    <dgm:pt modelId="{7EE5FD2F-0205-4A81-8211-1A421978EBC5}" type="parTrans" cxnId="{EC2A99EE-1AA2-4A73-84A4-6A1957331F90}">
      <dgm:prSet/>
      <dgm:spPr/>
      <dgm:t>
        <a:bodyPr/>
        <a:lstStyle/>
        <a:p>
          <a:endParaRPr lang="zh-CN" altLang="en-US"/>
        </a:p>
      </dgm:t>
    </dgm:pt>
    <dgm:pt modelId="{2BF5C598-3C08-4B49-BA11-D433C7061A36}" type="sibTrans" cxnId="{EC2A99EE-1AA2-4A73-84A4-6A1957331F90}">
      <dgm:prSet/>
      <dgm:spPr/>
      <dgm:t>
        <a:bodyPr/>
        <a:lstStyle/>
        <a:p>
          <a:endParaRPr lang="zh-CN" altLang="en-US"/>
        </a:p>
      </dgm:t>
    </dgm:pt>
    <dgm:pt modelId="{BB98549D-7582-4FCD-9C5F-205EEEC7082B}">
      <dgm:prSet custT="1"/>
      <dgm:spPr>
        <a:solidFill>
          <a:srgbClr val="0089F0"/>
        </a:solidFill>
        <a:ln w="12700" cap="flat" cmpd="sng" algn="ctr">
          <a:solidFill>
            <a:prstClr val="white">
              <a:hueOff val="0"/>
              <a:satOff val="0"/>
              <a:lumOff val="0"/>
              <a:alphaOff val="0"/>
            </a:prstClr>
          </a:solidFill>
          <a:prstDash val="solid"/>
          <a:miter lim="800000"/>
        </a:ln>
        <a:effectLst/>
      </dgm:spPr>
      <dgm:t>
        <a:bodyPr spcFirstLastPara="0" vert="horz" wrap="square" lIns="476731" tIns="58420" rIns="58420" bIns="58420" numCol="1" spcCol="1270" anchor="ctr" anchorCtr="0"/>
        <a:lstStyle/>
        <a:p>
          <a:pPr marL="0" lvl="0" indent="0" algn="l" defTabSz="1022350">
            <a:lnSpc>
              <a:spcPct val="90000"/>
            </a:lnSpc>
            <a:spcBef>
              <a:spcPct val="0"/>
            </a:spcBef>
            <a:spcAft>
              <a:spcPct val="35000"/>
            </a:spcAft>
            <a:buNone/>
          </a:pPr>
          <a:r>
            <a:rPr lang="zh-CN" altLang="en-US" sz="2300" kern="1200" dirty="0">
              <a:solidFill>
                <a:prstClr val="white"/>
              </a:solidFill>
              <a:latin typeface="微软雅黑" panose="020B0503020204020204" pitchFamily="34" charset="-122"/>
              <a:ea typeface="微软雅黑" panose="020B0503020204020204" pitchFamily="34" charset="-122"/>
              <a:cs typeface="+mn-cs"/>
            </a:rPr>
            <a:t>房地产价格评估业</a:t>
          </a:r>
        </a:p>
      </dgm:t>
    </dgm:pt>
    <dgm:pt modelId="{622DDE3D-BBC0-481F-8601-42194890EDE1}" type="parTrans" cxnId="{BECD37B1-216F-4F68-95C3-D2E9F72B0461}">
      <dgm:prSet/>
      <dgm:spPr/>
      <dgm:t>
        <a:bodyPr/>
        <a:lstStyle/>
        <a:p>
          <a:endParaRPr lang="zh-CN" altLang="en-US"/>
        </a:p>
      </dgm:t>
    </dgm:pt>
    <dgm:pt modelId="{907AB801-FBA6-4A2E-B09F-BA03D9827F97}" type="sibTrans" cxnId="{BECD37B1-216F-4F68-95C3-D2E9F72B0461}">
      <dgm:prSet/>
      <dgm:spPr/>
      <dgm:t>
        <a:bodyPr/>
        <a:lstStyle/>
        <a:p>
          <a:endParaRPr lang="zh-CN" altLang="en-US"/>
        </a:p>
      </dgm:t>
    </dgm:pt>
    <dgm:pt modelId="{CC59A257-9B47-4802-B0EC-E79FEDC3A60A}">
      <dgm:prSet custT="1"/>
      <dgm:spPr>
        <a:solidFill>
          <a:srgbClr val="0089F0"/>
        </a:solidFill>
        <a:ln w="12700" cap="flat" cmpd="sng" algn="ctr">
          <a:solidFill>
            <a:prstClr val="white">
              <a:hueOff val="0"/>
              <a:satOff val="0"/>
              <a:lumOff val="0"/>
              <a:alphaOff val="0"/>
            </a:prstClr>
          </a:solidFill>
          <a:prstDash val="solid"/>
          <a:miter lim="800000"/>
        </a:ln>
        <a:effectLst/>
      </dgm:spPr>
      <dgm:t>
        <a:bodyPr spcFirstLastPara="0" vert="horz" wrap="square" lIns="476731" tIns="58420" rIns="58420" bIns="58420" numCol="1" spcCol="1270" anchor="ctr" anchorCtr="0"/>
        <a:lstStyle/>
        <a:p>
          <a:pPr marL="0" lvl="0" indent="0" algn="l" defTabSz="1022350">
            <a:lnSpc>
              <a:spcPct val="90000"/>
            </a:lnSpc>
            <a:spcBef>
              <a:spcPct val="0"/>
            </a:spcBef>
            <a:spcAft>
              <a:spcPct val="35000"/>
            </a:spcAft>
            <a:buNone/>
          </a:pPr>
          <a:r>
            <a:rPr lang="zh-CN" altLang="en-US" sz="2300" kern="1200" dirty="0">
              <a:solidFill>
                <a:prstClr val="white"/>
              </a:solidFill>
              <a:latin typeface="微软雅黑" panose="020B0503020204020204" pitchFamily="34" charset="-122"/>
              <a:ea typeface="微软雅黑" panose="020B0503020204020204" pitchFamily="34" charset="-122"/>
              <a:cs typeface="+mn-cs"/>
            </a:rPr>
            <a:t>房地产经纪业</a:t>
          </a:r>
        </a:p>
      </dgm:t>
    </dgm:pt>
    <dgm:pt modelId="{67EDFDEB-0D4F-4C3C-AC5C-B02A6FCF02D6}" type="parTrans" cxnId="{1B99A1DF-18E4-4BE9-B60C-D13895ACBE98}">
      <dgm:prSet/>
      <dgm:spPr/>
      <dgm:t>
        <a:bodyPr/>
        <a:lstStyle/>
        <a:p>
          <a:endParaRPr lang="zh-CN" altLang="en-US"/>
        </a:p>
      </dgm:t>
    </dgm:pt>
    <dgm:pt modelId="{24A1D51C-37C9-4C2A-A819-3A4FB2E32F78}" type="sibTrans" cxnId="{1B99A1DF-18E4-4BE9-B60C-D13895ACBE98}">
      <dgm:prSet/>
      <dgm:spPr/>
      <dgm:t>
        <a:bodyPr/>
        <a:lstStyle/>
        <a:p>
          <a:endParaRPr lang="zh-CN" altLang="en-US"/>
        </a:p>
      </dgm:t>
    </dgm:pt>
    <dgm:pt modelId="{A0AF11AC-278E-4E80-8F8A-23F05A74D009}">
      <dgm:prSet custT="1"/>
      <dgm:spPr>
        <a:solidFill>
          <a:srgbClr val="0089F0"/>
        </a:solidFill>
        <a:ln w="12700" cap="flat" cmpd="sng" algn="ctr">
          <a:solidFill>
            <a:prstClr val="white">
              <a:hueOff val="0"/>
              <a:satOff val="0"/>
              <a:lumOff val="0"/>
              <a:alphaOff val="0"/>
            </a:prstClr>
          </a:solidFill>
          <a:prstDash val="solid"/>
          <a:miter lim="800000"/>
        </a:ln>
        <a:effectLst/>
      </dgm:spPr>
      <dgm:t>
        <a:bodyPr spcFirstLastPara="0" vert="horz" wrap="square" lIns="476731" tIns="58420" rIns="58420" bIns="58420" numCol="1" spcCol="1270" anchor="ctr" anchorCtr="0"/>
        <a:lstStyle/>
        <a:p>
          <a:pPr marL="0" lvl="0" indent="0" algn="l" defTabSz="1022350">
            <a:lnSpc>
              <a:spcPct val="90000"/>
            </a:lnSpc>
            <a:spcBef>
              <a:spcPct val="0"/>
            </a:spcBef>
            <a:spcAft>
              <a:spcPct val="35000"/>
            </a:spcAft>
            <a:buNone/>
          </a:pPr>
          <a:r>
            <a:rPr lang="zh-CN" altLang="en-US" sz="2300" kern="1200" dirty="0">
              <a:solidFill>
                <a:prstClr val="white"/>
              </a:solidFill>
              <a:latin typeface="微软雅黑" panose="020B0503020204020204" pitchFamily="34" charset="-122"/>
              <a:ea typeface="微软雅黑" panose="020B0503020204020204" pitchFamily="34" charset="-122"/>
              <a:cs typeface="+mn-cs"/>
            </a:rPr>
            <a:t>物业管理业</a:t>
          </a:r>
        </a:p>
      </dgm:t>
    </dgm:pt>
    <dgm:pt modelId="{27FC5DC8-FBAD-478D-B92E-DF48F073F135}" type="parTrans" cxnId="{F4B8959C-6622-460D-ACFE-4DA7021106E2}">
      <dgm:prSet/>
      <dgm:spPr/>
      <dgm:t>
        <a:bodyPr/>
        <a:lstStyle/>
        <a:p>
          <a:endParaRPr lang="zh-CN" altLang="en-US"/>
        </a:p>
      </dgm:t>
    </dgm:pt>
    <dgm:pt modelId="{BEDC5A5C-621D-4F81-B6F8-0F869E63E118}" type="sibTrans" cxnId="{F4B8959C-6622-460D-ACFE-4DA7021106E2}">
      <dgm:prSet/>
      <dgm:spPr/>
      <dgm:t>
        <a:bodyPr/>
        <a:lstStyle/>
        <a:p>
          <a:endParaRPr lang="zh-CN" altLang="en-US"/>
        </a:p>
      </dgm:t>
    </dgm:pt>
    <dgm:pt modelId="{53E5E137-4967-4AEE-875D-2773B6A42B41}" type="pres">
      <dgm:prSet presAssocID="{8389986D-0E58-4D1E-A62A-A89DA0F7C829}" presName="Name0" presStyleCnt="0">
        <dgm:presLayoutVars>
          <dgm:chMax val="7"/>
          <dgm:chPref val="7"/>
          <dgm:dir/>
        </dgm:presLayoutVars>
      </dgm:prSet>
      <dgm:spPr/>
    </dgm:pt>
    <dgm:pt modelId="{3DFE2EE9-B776-4BCD-A133-57FDDCFB324F}" type="pres">
      <dgm:prSet presAssocID="{8389986D-0E58-4D1E-A62A-A89DA0F7C829}" presName="Name1" presStyleCnt="0"/>
      <dgm:spPr/>
    </dgm:pt>
    <dgm:pt modelId="{A0FB27BF-9D92-438C-B1B6-888922EAD93F}" type="pres">
      <dgm:prSet presAssocID="{8389986D-0E58-4D1E-A62A-A89DA0F7C829}" presName="cycle" presStyleCnt="0"/>
      <dgm:spPr/>
    </dgm:pt>
    <dgm:pt modelId="{8298AAAB-1F71-4182-99C0-55CE8643F5AC}" type="pres">
      <dgm:prSet presAssocID="{8389986D-0E58-4D1E-A62A-A89DA0F7C829}" presName="srcNode" presStyleLbl="node1" presStyleIdx="0" presStyleCnt="5"/>
      <dgm:spPr/>
    </dgm:pt>
    <dgm:pt modelId="{5273A734-FC59-453D-8624-B88FAFD9A11A}" type="pres">
      <dgm:prSet presAssocID="{8389986D-0E58-4D1E-A62A-A89DA0F7C829}" presName="conn" presStyleLbl="parChTrans1D2" presStyleIdx="0" presStyleCnt="1"/>
      <dgm:spPr>
        <a:xfrm>
          <a:off x="-5430776" y="-831569"/>
          <a:ext cx="6466447" cy="6466447"/>
        </a:xfrm>
        <a:prstGeom prst="blockArc">
          <a:avLst>
            <a:gd name="adj1" fmla="val 18900000"/>
            <a:gd name="adj2" fmla="val 2700000"/>
            <a:gd name="adj3" fmla="val 334"/>
          </a:avLst>
        </a:prstGeom>
      </dgm:spPr>
    </dgm:pt>
    <dgm:pt modelId="{894BB581-3DF2-44D2-991E-16EDD26C92EA}" type="pres">
      <dgm:prSet presAssocID="{8389986D-0E58-4D1E-A62A-A89DA0F7C829}" presName="extraNode" presStyleLbl="node1" presStyleIdx="0" presStyleCnt="5"/>
      <dgm:spPr/>
    </dgm:pt>
    <dgm:pt modelId="{257541FE-C676-4028-8915-104A0CC51FBD}" type="pres">
      <dgm:prSet presAssocID="{8389986D-0E58-4D1E-A62A-A89DA0F7C829}" presName="dstNode" presStyleLbl="node1" presStyleIdx="0" presStyleCnt="5"/>
      <dgm:spPr/>
    </dgm:pt>
    <dgm:pt modelId="{C37F5177-8CFD-4D9F-B436-C8A410110346}" type="pres">
      <dgm:prSet presAssocID="{9C5CD9C5-4728-4F8A-A639-FAD61B71AF3E}" presName="text_1" presStyleLbl="node1" presStyleIdx="0" presStyleCnt="5">
        <dgm:presLayoutVars>
          <dgm:bulletEnabled val="1"/>
        </dgm:presLayoutVars>
      </dgm:prSet>
      <dgm:spPr/>
    </dgm:pt>
    <dgm:pt modelId="{59B36553-56EF-4E45-BC99-0CC2B1C2ED3D}" type="pres">
      <dgm:prSet presAssocID="{9C5CD9C5-4728-4F8A-A639-FAD61B71AF3E}" presName="accent_1" presStyleCnt="0"/>
      <dgm:spPr/>
    </dgm:pt>
    <dgm:pt modelId="{FEFE6EAA-5287-42FE-B15B-BE855955F321}" type="pres">
      <dgm:prSet presAssocID="{9C5CD9C5-4728-4F8A-A639-FAD61B71AF3E}" presName="accentRepeatNode" presStyleLbl="solidFgAcc1" presStyleIdx="0" presStyleCnt="5"/>
      <dgm:spPr>
        <a:ln>
          <a:solidFill>
            <a:srgbClr val="0089F0"/>
          </a:solidFill>
        </a:ln>
      </dgm:spPr>
    </dgm:pt>
    <dgm:pt modelId="{A2AEDDC8-D345-4228-9AA9-5B430FF6041C}" type="pres">
      <dgm:prSet presAssocID="{76E9B053-1748-4171-BB5F-3C822C1C1C83}" presName="text_2" presStyleLbl="node1" presStyleIdx="1" presStyleCnt="5">
        <dgm:presLayoutVars>
          <dgm:bulletEnabled val="1"/>
        </dgm:presLayoutVars>
      </dgm:prSet>
      <dgm:spPr>
        <a:xfrm>
          <a:off x="883231" y="1200731"/>
          <a:ext cx="6564241" cy="600605"/>
        </a:xfrm>
        <a:prstGeom prst="rect">
          <a:avLst/>
        </a:prstGeom>
      </dgm:spPr>
    </dgm:pt>
    <dgm:pt modelId="{584FE059-3E4D-4F21-96AF-85E63C112271}" type="pres">
      <dgm:prSet presAssocID="{76E9B053-1748-4171-BB5F-3C822C1C1C83}" presName="accent_2" presStyleCnt="0"/>
      <dgm:spPr/>
    </dgm:pt>
    <dgm:pt modelId="{4BCC89D3-34DD-4CE6-BAAA-8F6EA6C05E5E}" type="pres">
      <dgm:prSet presAssocID="{76E9B053-1748-4171-BB5F-3C822C1C1C83}" presName="accentRepeatNode" presStyleLbl="solidFgAcc1" presStyleIdx="1" presStyleCnt="5"/>
      <dgm:spPr>
        <a:xfrm>
          <a:off x="507852" y="1125655"/>
          <a:ext cx="750757" cy="750757"/>
        </a:xfrm>
        <a:prstGeom prst="ellipse">
          <a:avLst/>
        </a:prstGeom>
        <a:solidFill>
          <a:prstClr val="white">
            <a:hueOff val="0"/>
            <a:satOff val="0"/>
            <a:lumOff val="0"/>
            <a:alphaOff val="0"/>
          </a:prstClr>
        </a:solidFill>
        <a:ln w="12700" cap="flat" cmpd="sng" algn="ctr">
          <a:solidFill>
            <a:srgbClr val="0089F0"/>
          </a:solidFill>
          <a:prstDash val="solid"/>
          <a:miter lim="800000"/>
        </a:ln>
        <a:effectLst/>
      </dgm:spPr>
    </dgm:pt>
    <dgm:pt modelId="{7194B4AC-0821-4923-9D45-29240C382CD8}" type="pres">
      <dgm:prSet presAssocID="{BB98549D-7582-4FCD-9C5F-205EEEC7082B}" presName="text_3" presStyleLbl="node1" presStyleIdx="2" presStyleCnt="5">
        <dgm:presLayoutVars>
          <dgm:bulletEnabled val="1"/>
        </dgm:presLayoutVars>
      </dgm:prSet>
      <dgm:spPr>
        <a:xfrm>
          <a:off x="1015322" y="2101351"/>
          <a:ext cx="6432150" cy="600605"/>
        </a:xfrm>
        <a:prstGeom prst="rect">
          <a:avLst/>
        </a:prstGeom>
      </dgm:spPr>
    </dgm:pt>
    <dgm:pt modelId="{CC60715D-2D3E-49BF-A340-60E5B9C2D4B0}" type="pres">
      <dgm:prSet presAssocID="{BB98549D-7582-4FCD-9C5F-205EEEC7082B}" presName="accent_3" presStyleCnt="0"/>
      <dgm:spPr/>
    </dgm:pt>
    <dgm:pt modelId="{A4A976E7-3417-46E4-95AC-04B4ACAD720C}" type="pres">
      <dgm:prSet presAssocID="{BB98549D-7582-4FCD-9C5F-205EEEC7082B}" presName="accentRepeatNode" presStyleLbl="solidFgAcc1" presStyleIdx="2" presStyleCnt="5"/>
      <dgm:spPr>
        <a:xfrm>
          <a:off x="639943" y="2026275"/>
          <a:ext cx="750757" cy="750757"/>
        </a:xfrm>
        <a:prstGeom prst="ellipse">
          <a:avLst/>
        </a:prstGeom>
        <a:solidFill>
          <a:prstClr val="white">
            <a:hueOff val="0"/>
            <a:satOff val="0"/>
            <a:lumOff val="0"/>
            <a:alphaOff val="0"/>
          </a:prstClr>
        </a:solidFill>
        <a:ln w="12700" cap="flat" cmpd="sng" algn="ctr">
          <a:solidFill>
            <a:srgbClr val="0089F0"/>
          </a:solidFill>
          <a:prstDash val="solid"/>
          <a:miter lim="800000"/>
        </a:ln>
        <a:effectLst/>
      </dgm:spPr>
    </dgm:pt>
    <dgm:pt modelId="{287D9DD7-07E1-46DF-A859-78DE21E30FAF}" type="pres">
      <dgm:prSet presAssocID="{CC59A257-9B47-4802-B0EC-E79FEDC3A60A}" presName="text_4" presStyleLbl="node1" presStyleIdx="3" presStyleCnt="5">
        <dgm:presLayoutVars>
          <dgm:bulletEnabled val="1"/>
        </dgm:presLayoutVars>
      </dgm:prSet>
      <dgm:spPr>
        <a:xfrm>
          <a:off x="883231" y="3001972"/>
          <a:ext cx="6564241" cy="600605"/>
        </a:xfrm>
        <a:prstGeom prst="rect">
          <a:avLst/>
        </a:prstGeom>
      </dgm:spPr>
    </dgm:pt>
    <dgm:pt modelId="{C5B764EC-F118-4751-B2FB-7976B85EAD6C}" type="pres">
      <dgm:prSet presAssocID="{CC59A257-9B47-4802-B0EC-E79FEDC3A60A}" presName="accent_4" presStyleCnt="0"/>
      <dgm:spPr/>
    </dgm:pt>
    <dgm:pt modelId="{6C013004-03B6-48A2-A50F-C795BFA1DB38}" type="pres">
      <dgm:prSet presAssocID="{CC59A257-9B47-4802-B0EC-E79FEDC3A60A}" presName="accentRepeatNode" presStyleLbl="solidFgAcc1" presStyleIdx="3" presStyleCnt="5"/>
      <dgm:spPr>
        <a:xfrm>
          <a:off x="507852" y="2926896"/>
          <a:ext cx="750757" cy="750757"/>
        </a:xfrm>
        <a:prstGeom prst="ellipse">
          <a:avLst/>
        </a:prstGeom>
        <a:solidFill>
          <a:prstClr val="white">
            <a:hueOff val="0"/>
            <a:satOff val="0"/>
            <a:lumOff val="0"/>
            <a:alphaOff val="0"/>
          </a:prstClr>
        </a:solidFill>
        <a:ln w="12700" cap="flat" cmpd="sng" algn="ctr">
          <a:solidFill>
            <a:srgbClr val="0089F0"/>
          </a:solidFill>
          <a:prstDash val="solid"/>
          <a:miter lim="800000"/>
        </a:ln>
        <a:effectLst/>
      </dgm:spPr>
    </dgm:pt>
    <dgm:pt modelId="{EA726AF0-50A3-4815-9F53-D3C29028F300}" type="pres">
      <dgm:prSet presAssocID="{A0AF11AC-278E-4E80-8F8A-23F05A74D009}" presName="text_5" presStyleLbl="node1" presStyleIdx="4" presStyleCnt="5">
        <dgm:presLayoutVars>
          <dgm:bulletEnabled val="1"/>
        </dgm:presLayoutVars>
      </dgm:prSet>
      <dgm:spPr>
        <a:xfrm>
          <a:off x="452854" y="3902592"/>
          <a:ext cx="6994617" cy="600605"/>
        </a:xfrm>
        <a:prstGeom prst="rect">
          <a:avLst/>
        </a:prstGeom>
      </dgm:spPr>
    </dgm:pt>
    <dgm:pt modelId="{BBC35C7D-9A45-4A6E-AEC6-672906CE63DB}" type="pres">
      <dgm:prSet presAssocID="{A0AF11AC-278E-4E80-8F8A-23F05A74D009}" presName="accent_5" presStyleCnt="0"/>
      <dgm:spPr/>
    </dgm:pt>
    <dgm:pt modelId="{C215FAFF-0FF6-499E-9D34-74DD44443748}" type="pres">
      <dgm:prSet presAssocID="{A0AF11AC-278E-4E80-8F8A-23F05A74D009}" presName="accentRepeatNode" presStyleLbl="solidFgAcc1" presStyleIdx="4" presStyleCnt="5"/>
      <dgm:spPr>
        <a:xfrm>
          <a:off x="77476" y="3827516"/>
          <a:ext cx="750757" cy="750757"/>
        </a:xfrm>
        <a:prstGeom prst="ellipse">
          <a:avLst/>
        </a:prstGeom>
        <a:solidFill>
          <a:prstClr val="white">
            <a:hueOff val="0"/>
            <a:satOff val="0"/>
            <a:lumOff val="0"/>
            <a:alphaOff val="0"/>
          </a:prstClr>
        </a:solidFill>
        <a:ln w="12700" cap="flat" cmpd="sng" algn="ctr">
          <a:solidFill>
            <a:srgbClr val="0089F0"/>
          </a:solidFill>
          <a:prstDash val="solid"/>
          <a:miter lim="800000"/>
        </a:ln>
        <a:effectLst/>
      </dgm:spPr>
    </dgm:pt>
  </dgm:ptLst>
  <dgm:cxnLst>
    <dgm:cxn modelId="{A4191B96-6154-4A07-A888-FAD7486558D2}" type="presOf" srcId="{8389986D-0E58-4D1E-A62A-A89DA0F7C829}" destId="{53E5E137-4967-4AEE-875D-2773B6A42B41}" srcOrd="0" destOrd="0" presId="urn:microsoft.com/office/officeart/2008/layout/VerticalCurvedList"/>
    <dgm:cxn modelId="{24C4B0F6-5DFC-49A3-AD03-000DF3F5AB6B}" srcId="{8389986D-0E58-4D1E-A62A-A89DA0F7C829}" destId="{9C5CD9C5-4728-4F8A-A639-FAD61B71AF3E}" srcOrd="0" destOrd="0" parTransId="{24841C9C-B734-483E-96BA-F43ADA62D91F}" sibTransId="{640C0C4A-63A2-4504-A1F9-634F7B7B93C2}"/>
    <dgm:cxn modelId="{D6E6841D-2D24-4702-8310-AA5B37E9D1AB}" type="presOf" srcId="{76E9B053-1748-4171-BB5F-3C822C1C1C83}" destId="{A2AEDDC8-D345-4228-9AA9-5B430FF6041C}" srcOrd="0" destOrd="0" presId="urn:microsoft.com/office/officeart/2008/layout/VerticalCurvedList"/>
    <dgm:cxn modelId="{643AC71F-7BC5-4580-9496-3C5C7A4BB207}" type="presOf" srcId="{A0AF11AC-278E-4E80-8F8A-23F05A74D009}" destId="{EA726AF0-50A3-4815-9F53-D3C29028F300}" srcOrd="0" destOrd="0" presId="urn:microsoft.com/office/officeart/2008/layout/VerticalCurvedList"/>
    <dgm:cxn modelId="{CDE34E27-E09E-4379-AA95-3243EC810A78}" type="presOf" srcId="{BB98549D-7582-4FCD-9C5F-205EEEC7082B}" destId="{7194B4AC-0821-4923-9D45-29240C382CD8}" srcOrd="0" destOrd="0" presId="urn:microsoft.com/office/officeart/2008/layout/VerticalCurvedList"/>
    <dgm:cxn modelId="{BECD37B1-216F-4F68-95C3-D2E9F72B0461}" srcId="{8389986D-0E58-4D1E-A62A-A89DA0F7C829}" destId="{BB98549D-7582-4FCD-9C5F-205EEEC7082B}" srcOrd="2" destOrd="0" parTransId="{622DDE3D-BBC0-481F-8601-42194890EDE1}" sibTransId="{907AB801-FBA6-4A2E-B09F-BA03D9827F97}"/>
    <dgm:cxn modelId="{2ABD2EA0-BF87-4C93-9963-ED070032906E}" type="presOf" srcId="{9C5CD9C5-4728-4F8A-A639-FAD61B71AF3E}" destId="{C37F5177-8CFD-4D9F-B436-C8A410110346}" srcOrd="0" destOrd="0" presId="urn:microsoft.com/office/officeart/2008/layout/VerticalCurvedList"/>
    <dgm:cxn modelId="{F4B8959C-6622-460D-ACFE-4DA7021106E2}" srcId="{8389986D-0E58-4D1E-A62A-A89DA0F7C829}" destId="{A0AF11AC-278E-4E80-8F8A-23F05A74D009}" srcOrd="4" destOrd="0" parTransId="{27FC5DC8-FBAD-478D-B92E-DF48F073F135}" sibTransId="{BEDC5A5C-621D-4F81-B6F8-0F869E63E118}"/>
    <dgm:cxn modelId="{EC2A99EE-1AA2-4A73-84A4-6A1957331F90}" srcId="{8389986D-0E58-4D1E-A62A-A89DA0F7C829}" destId="{76E9B053-1748-4171-BB5F-3C822C1C1C83}" srcOrd="1" destOrd="0" parTransId="{7EE5FD2F-0205-4A81-8211-1A421978EBC5}" sibTransId="{2BF5C598-3C08-4B49-BA11-D433C7061A36}"/>
    <dgm:cxn modelId="{00D5D444-1394-41E1-BC1B-812F5E9275E9}" type="presOf" srcId="{640C0C4A-63A2-4504-A1F9-634F7B7B93C2}" destId="{5273A734-FC59-453D-8624-B88FAFD9A11A}" srcOrd="0" destOrd="0" presId="urn:microsoft.com/office/officeart/2008/layout/VerticalCurvedList"/>
    <dgm:cxn modelId="{71F5B814-3FDC-4C82-BB60-D95ED0880A2B}" type="presOf" srcId="{CC59A257-9B47-4802-B0EC-E79FEDC3A60A}" destId="{287D9DD7-07E1-46DF-A859-78DE21E30FAF}" srcOrd="0" destOrd="0" presId="urn:microsoft.com/office/officeart/2008/layout/VerticalCurvedList"/>
    <dgm:cxn modelId="{1B99A1DF-18E4-4BE9-B60C-D13895ACBE98}" srcId="{8389986D-0E58-4D1E-A62A-A89DA0F7C829}" destId="{CC59A257-9B47-4802-B0EC-E79FEDC3A60A}" srcOrd="3" destOrd="0" parTransId="{67EDFDEB-0D4F-4C3C-AC5C-B02A6FCF02D6}" sibTransId="{24A1D51C-37C9-4C2A-A819-3A4FB2E32F78}"/>
    <dgm:cxn modelId="{4F5B61C1-B8D7-49A1-A84C-7F094C009E49}" type="presParOf" srcId="{53E5E137-4967-4AEE-875D-2773B6A42B41}" destId="{3DFE2EE9-B776-4BCD-A133-57FDDCFB324F}" srcOrd="0" destOrd="0" presId="urn:microsoft.com/office/officeart/2008/layout/VerticalCurvedList"/>
    <dgm:cxn modelId="{987F5B80-9D4C-40AB-82D1-C011BB1A7C6E}" type="presParOf" srcId="{3DFE2EE9-B776-4BCD-A133-57FDDCFB324F}" destId="{A0FB27BF-9D92-438C-B1B6-888922EAD93F}" srcOrd="0" destOrd="0" presId="urn:microsoft.com/office/officeart/2008/layout/VerticalCurvedList"/>
    <dgm:cxn modelId="{69258C8C-50BC-4871-9CC1-D1E3C1903155}" type="presParOf" srcId="{A0FB27BF-9D92-438C-B1B6-888922EAD93F}" destId="{8298AAAB-1F71-4182-99C0-55CE8643F5AC}" srcOrd="0" destOrd="0" presId="urn:microsoft.com/office/officeart/2008/layout/VerticalCurvedList"/>
    <dgm:cxn modelId="{25AF5767-8FB9-48A9-BD39-9A942281D11F}" type="presParOf" srcId="{A0FB27BF-9D92-438C-B1B6-888922EAD93F}" destId="{5273A734-FC59-453D-8624-B88FAFD9A11A}" srcOrd="1" destOrd="0" presId="urn:microsoft.com/office/officeart/2008/layout/VerticalCurvedList"/>
    <dgm:cxn modelId="{EB334DBA-0F7C-483B-B008-88F56D02FA3B}" type="presParOf" srcId="{A0FB27BF-9D92-438C-B1B6-888922EAD93F}" destId="{894BB581-3DF2-44D2-991E-16EDD26C92EA}" srcOrd="2" destOrd="0" presId="urn:microsoft.com/office/officeart/2008/layout/VerticalCurvedList"/>
    <dgm:cxn modelId="{51E2EA3E-521C-4D1B-B015-093C4DAD0737}" type="presParOf" srcId="{A0FB27BF-9D92-438C-B1B6-888922EAD93F}" destId="{257541FE-C676-4028-8915-104A0CC51FBD}" srcOrd="3" destOrd="0" presId="urn:microsoft.com/office/officeart/2008/layout/VerticalCurvedList"/>
    <dgm:cxn modelId="{A0793E77-EB2A-472B-ACE6-3F2D49B9CA59}" type="presParOf" srcId="{3DFE2EE9-B776-4BCD-A133-57FDDCFB324F}" destId="{C37F5177-8CFD-4D9F-B436-C8A410110346}" srcOrd="1" destOrd="0" presId="urn:microsoft.com/office/officeart/2008/layout/VerticalCurvedList"/>
    <dgm:cxn modelId="{D243BDC8-E0DF-488C-B747-433B52CEDC69}" type="presParOf" srcId="{3DFE2EE9-B776-4BCD-A133-57FDDCFB324F}" destId="{59B36553-56EF-4E45-BC99-0CC2B1C2ED3D}" srcOrd="2" destOrd="0" presId="urn:microsoft.com/office/officeart/2008/layout/VerticalCurvedList"/>
    <dgm:cxn modelId="{94613860-04A4-4FF1-9669-FC96502983A9}" type="presParOf" srcId="{59B36553-56EF-4E45-BC99-0CC2B1C2ED3D}" destId="{FEFE6EAA-5287-42FE-B15B-BE855955F321}" srcOrd="0" destOrd="0" presId="urn:microsoft.com/office/officeart/2008/layout/VerticalCurvedList"/>
    <dgm:cxn modelId="{C2134B17-1FFA-493C-BBD8-7E4000740A91}" type="presParOf" srcId="{3DFE2EE9-B776-4BCD-A133-57FDDCFB324F}" destId="{A2AEDDC8-D345-4228-9AA9-5B430FF6041C}" srcOrd="3" destOrd="0" presId="urn:microsoft.com/office/officeart/2008/layout/VerticalCurvedList"/>
    <dgm:cxn modelId="{C5E23A50-A060-4D02-B323-77DE6680C9A6}" type="presParOf" srcId="{3DFE2EE9-B776-4BCD-A133-57FDDCFB324F}" destId="{584FE059-3E4D-4F21-96AF-85E63C112271}" srcOrd="4" destOrd="0" presId="urn:microsoft.com/office/officeart/2008/layout/VerticalCurvedList"/>
    <dgm:cxn modelId="{63525A3B-A076-4D06-9A6F-F57A94FD344E}" type="presParOf" srcId="{584FE059-3E4D-4F21-96AF-85E63C112271}" destId="{4BCC89D3-34DD-4CE6-BAAA-8F6EA6C05E5E}" srcOrd="0" destOrd="0" presId="urn:microsoft.com/office/officeart/2008/layout/VerticalCurvedList"/>
    <dgm:cxn modelId="{AEE5FF53-AB33-4727-A497-21548160858F}" type="presParOf" srcId="{3DFE2EE9-B776-4BCD-A133-57FDDCFB324F}" destId="{7194B4AC-0821-4923-9D45-29240C382CD8}" srcOrd="5" destOrd="0" presId="urn:microsoft.com/office/officeart/2008/layout/VerticalCurvedList"/>
    <dgm:cxn modelId="{B3CB9195-4863-44F2-BD15-EF52321CC25A}" type="presParOf" srcId="{3DFE2EE9-B776-4BCD-A133-57FDDCFB324F}" destId="{CC60715D-2D3E-49BF-A340-60E5B9C2D4B0}" srcOrd="6" destOrd="0" presId="urn:microsoft.com/office/officeart/2008/layout/VerticalCurvedList"/>
    <dgm:cxn modelId="{C9F9C3C8-6485-4300-9EBC-E931AC96F869}" type="presParOf" srcId="{CC60715D-2D3E-49BF-A340-60E5B9C2D4B0}" destId="{A4A976E7-3417-46E4-95AC-04B4ACAD720C}" srcOrd="0" destOrd="0" presId="urn:microsoft.com/office/officeart/2008/layout/VerticalCurvedList"/>
    <dgm:cxn modelId="{D76B0924-1052-4C39-AE95-DB98D779A9F2}" type="presParOf" srcId="{3DFE2EE9-B776-4BCD-A133-57FDDCFB324F}" destId="{287D9DD7-07E1-46DF-A859-78DE21E30FAF}" srcOrd="7" destOrd="0" presId="urn:microsoft.com/office/officeart/2008/layout/VerticalCurvedList"/>
    <dgm:cxn modelId="{204BC762-7CE4-441F-ABD9-86C25EFFBE30}" type="presParOf" srcId="{3DFE2EE9-B776-4BCD-A133-57FDDCFB324F}" destId="{C5B764EC-F118-4751-B2FB-7976B85EAD6C}" srcOrd="8" destOrd="0" presId="urn:microsoft.com/office/officeart/2008/layout/VerticalCurvedList"/>
    <dgm:cxn modelId="{0A7EEF06-C8FA-4181-8E81-51F45B8A80AA}" type="presParOf" srcId="{C5B764EC-F118-4751-B2FB-7976B85EAD6C}" destId="{6C013004-03B6-48A2-A50F-C795BFA1DB38}" srcOrd="0" destOrd="0" presId="urn:microsoft.com/office/officeart/2008/layout/VerticalCurvedList"/>
    <dgm:cxn modelId="{84D15F1C-4B27-46E7-91DF-D8D1953A9552}" type="presParOf" srcId="{3DFE2EE9-B776-4BCD-A133-57FDDCFB324F}" destId="{EA726AF0-50A3-4815-9F53-D3C29028F300}" srcOrd="9" destOrd="0" presId="urn:microsoft.com/office/officeart/2008/layout/VerticalCurvedList"/>
    <dgm:cxn modelId="{1E152F7C-4F60-49FA-B151-098272CCA18A}" type="presParOf" srcId="{3DFE2EE9-B776-4BCD-A133-57FDDCFB324F}" destId="{BBC35C7D-9A45-4A6E-AEC6-672906CE63DB}" srcOrd="10" destOrd="0" presId="urn:microsoft.com/office/officeart/2008/layout/VerticalCurvedList"/>
    <dgm:cxn modelId="{9AF47A55-DEA8-4D2E-BDD6-D66C90FF9483}" type="presParOf" srcId="{BBC35C7D-9A45-4A6E-AEC6-672906CE63DB}" destId="{C215FAFF-0FF6-499E-9D34-74DD44443748}"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F78F803A-8051-4E65-BBDD-E15509188103}" type="doc">
      <dgm:prSet loTypeId="urn:microsoft.com/office/officeart/2005/8/layout/hList6" loCatId="list" qsTypeId="urn:microsoft.com/office/officeart/2005/8/quickstyle/simple1" qsCatId="simple" csTypeId="urn:microsoft.com/office/officeart/2005/8/colors/accent1_3" csCatId="accent1" phldr="1"/>
      <dgm:spPr/>
      <dgm:t>
        <a:bodyPr/>
        <a:lstStyle/>
        <a:p>
          <a:endParaRPr lang="zh-CN" altLang="en-US"/>
        </a:p>
      </dgm:t>
    </dgm:pt>
    <dgm:pt modelId="{412BAE66-49E2-4881-9E9E-BD4E4B4E2966}">
      <dgm:prSet phldrT="[文本]" custT="1"/>
      <dgm:spPr>
        <a:solidFill>
          <a:srgbClr val="0089F0"/>
        </a:solidFill>
      </dgm:spPr>
      <dgm:t>
        <a:bodyPr/>
        <a:lstStyle/>
        <a:p>
          <a:pPr>
            <a:lnSpc>
              <a:spcPct val="90000"/>
            </a:lnSpc>
          </a:pPr>
          <a:r>
            <a:rPr lang="zh-CN" altLang="en-US" sz="1800" b="1" kern="1200" dirty="0">
              <a:solidFill>
                <a:prstClr val="white"/>
              </a:solidFill>
              <a:latin typeface="微软雅黑" panose="020B0503020204020204" pitchFamily="34" charset="-122"/>
              <a:ea typeface="微软雅黑" panose="020B0503020204020204" pitchFamily="34" charset="-122"/>
              <a:cs typeface="+mn-cs"/>
            </a:rPr>
            <a:t>房地产业是国民经济的先导产业</a:t>
          </a:r>
        </a:p>
      </dgm:t>
    </dgm:pt>
    <dgm:pt modelId="{F0BB7AE3-8B42-4C6E-B471-CA3F28828FA2}" type="parTrans" cxnId="{FAF2057C-BD75-4C77-8D05-3AF3B313EC01}">
      <dgm:prSet/>
      <dgm:spPr/>
      <dgm:t>
        <a:bodyPr/>
        <a:lstStyle/>
        <a:p>
          <a:endParaRPr lang="zh-CN" altLang="en-US"/>
        </a:p>
      </dgm:t>
    </dgm:pt>
    <dgm:pt modelId="{2CD14483-BD86-414D-A439-2429DB8C9AB7}" type="sibTrans" cxnId="{FAF2057C-BD75-4C77-8D05-3AF3B313EC01}">
      <dgm:prSet/>
      <dgm:spPr/>
      <dgm:t>
        <a:bodyPr/>
        <a:lstStyle/>
        <a:p>
          <a:endParaRPr lang="zh-CN" altLang="en-US"/>
        </a:p>
      </dgm:t>
    </dgm:pt>
    <dgm:pt modelId="{645FF02D-2118-4B3B-84F5-179A39E2131B}">
      <dgm:prSet phldrT="[文本]"/>
      <dgm:spPr>
        <a:solidFill>
          <a:srgbClr val="0089F0"/>
        </a:solidFill>
      </dgm:spPr>
      <dgm:t>
        <a:bodyPr/>
        <a:lstStyle/>
        <a:p>
          <a:pPr>
            <a:lnSpc>
              <a:spcPct val="100000"/>
            </a:lnSpc>
          </a:pPr>
          <a:r>
            <a:rPr lang="zh-CN" altLang="en-US" sz="1700" kern="1200" dirty="0">
              <a:latin typeface="微软雅黑" panose="020B0503020204020204" pitchFamily="34" charset="-122"/>
              <a:ea typeface="微软雅黑" panose="020B0503020204020204" pitchFamily="34" charset="-122"/>
            </a:rPr>
            <a:t>房地产业的相关产业：建筑业、制造业、金融业、贸易业、旅游业、信息业、建材业、服务业等。</a:t>
          </a:r>
        </a:p>
      </dgm:t>
    </dgm:pt>
    <dgm:pt modelId="{35E093D7-977D-4A63-A73B-7DA137B9CE4D}" type="parTrans" cxnId="{C87E950C-5C25-41AC-8D8C-46232A16746C}">
      <dgm:prSet/>
      <dgm:spPr/>
      <dgm:t>
        <a:bodyPr/>
        <a:lstStyle/>
        <a:p>
          <a:endParaRPr lang="zh-CN" altLang="en-US"/>
        </a:p>
      </dgm:t>
    </dgm:pt>
    <dgm:pt modelId="{2120E647-A2DF-43A2-B2A2-831AFBB1D2A6}" type="sibTrans" cxnId="{C87E950C-5C25-41AC-8D8C-46232A16746C}">
      <dgm:prSet/>
      <dgm:spPr/>
      <dgm:t>
        <a:bodyPr/>
        <a:lstStyle/>
        <a:p>
          <a:endParaRPr lang="zh-CN" altLang="en-US"/>
        </a:p>
      </dgm:t>
    </dgm:pt>
    <dgm:pt modelId="{A2ACC163-72AC-49AF-B9B3-E4F45E373058}">
      <dgm:prSet phldrT="[文本]" custT="1"/>
      <dgm:spPr>
        <a:solidFill>
          <a:srgbClr val="0089F0"/>
        </a:solidFill>
      </dgm:spPr>
      <dgm:t>
        <a:bodyPr/>
        <a:lstStyle/>
        <a:p>
          <a:pPr marL="0" lvl="0" indent="0" algn="l" defTabSz="977900">
            <a:lnSpc>
              <a:spcPct val="90000"/>
            </a:lnSpc>
            <a:spcBef>
              <a:spcPct val="0"/>
            </a:spcBef>
            <a:spcAft>
              <a:spcPct val="35000"/>
            </a:spcAft>
            <a:buNone/>
          </a:pPr>
          <a:r>
            <a:rPr lang="zh-CN" altLang="en-US" sz="1800" b="1" kern="1200" dirty="0">
              <a:solidFill>
                <a:prstClr val="white"/>
              </a:solidFill>
              <a:latin typeface="微软雅黑" panose="020B0503020204020204" pitchFamily="34" charset="-122"/>
              <a:ea typeface="微软雅黑" panose="020B0503020204020204" pitchFamily="34" charset="-122"/>
              <a:cs typeface="+mn-cs"/>
            </a:rPr>
            <a:t>房地产业是国民经济的基础性产业</a:t>
          </a:r>
        </a:p>
      </dgm:t>
    </dgm:pt>
    <dgm:pt modelId="{B7DF5F14-EB0A-461F-B115-9C6793F728A9}" type="parTrans" cxnId="{39253752-CC66-46B0-9568-97F5BBEE89F6}">
      <dgm:prSet/>
      <dgm:spPr/>
      <dgm:t>
        <a:bodyPr/>
        <a:lstStyle/>
        <a:p>
          <a:endParaRPr lang="zh-CN" altLang="en-US"/>
        </a:p>
      </dgm:t>
    </dgm:pt>
    <dgm:pt modelId="{DD08D01F-EA90-413C-BF8C-721A6CA75A09}" type="sibTrans" cxnId="{39253752-CC66-46B0-9568-97F5BBEE89F6}">
      <dgm:prSet/>
      <dgm:spPr/>
      <dgm:t>
        <a:bodyPr/>
        <a:lstStyle/>
        <a:p>
          <a:endParaRPr lang="zh-CN" altLang="en-US"/>
        </a:p>
      </dgm:t>
    </dgm:pt>
    <dgm:pt modelId="{1117D6CF-099E-45EC-9F82-F299313531D2}">
      <dgm:prSet phldrT="[文本]"/>
      <dgm:spPr>
        <a:solidFill>
          <a:srgbClr val="0089F0"/>
        </a:solidFill>
      </dgm:spPr>
      <dgm:t>
        <a:bodyPr/>
        <a:lstStyle/>
        <a:p>
          <a:pPr marL="171450" lvl="1" indent="0" algn="l" defTabSz="755650">
            <a:lnSpc>
              <a:spcPct val="120000"/>
            </a:lnSpc>
            <a:spcBef>
              <a:spcPct val="0"/>
            </a:spcBef>
            <a:spcAft>
              <a:spcPct val="15000"/>
            </a:spcAft>
          </a:pPr>
          <a:r>
            <a:rPr lang="zh-CN" altLang="en-US" sz="1700" kern="1200" dirty="0">
              <a:latin typeface="微软雅黑" panose="020B0503020204020204" pitchFamily="34" charset="-122"/>
              <a:ea typeface="微软雅黑" panose="020B0503020204020204" pitchFamily="34" charset="-122"/>
            </a:rPr>
            <a:t>土地是物质基础。房屋是人们生活与生产活动的场地。</a:t>
          </a:r>
        </a:p>
      </dgm:t>
    </dgm:pt>
    <dgm:pt modelId="{6986C115-901E-41AA-92F8-C07A9532BB62}" type="parTrans" cxnId="{43E9311C-04BB-4648-A626-A24BD549CA84}">
      <dgm:prSet/>
      <dgm:spPr/>
      <dgm:t>
        <a:bodyPr/>
        <a:lstStyle/>
        <a:p>
          <a:endParaRPr lang="zh-CN" altLang="en-US"/>
        </a:p>
      </dgm:t>
    </dgm:pt>
    <dgm:pt modelId="{2EFED53B-4152-4B60-9D4A-D82C37EB69F4}" type="sibTrans" cxnId="{43E9311C-04BB-4648-A626-A24BD549CA84}">
      <dgm:prSet/>
      <dgm:spPr/>
      <dgm:t>
        <a:bodyPr/>
        <a:lstStyle/>
        <a:p>
          <a:endParaRPr lang="zh-CN" altLang="en-US"/>
        </a:p>
      </dgm:t>
    </dgm:pt>
    <dgm:pt modelId="{367B4B71-CA04-4F74-AAD2-F1828230743A}">
      <dgm:prSet phldrT="[文本]" custT="1"/>
      <dgm:spPr>
        <a:solidFill>
          <a:srgbClr val="0089F0"/>
        </a:solidFill>
      </dgm:spPr>
      <dgm:t>
        <a:bodyPr/>
        <a:lstStyle/>
        <a:p>
          <a:pPr marL="0" lvl="0" indent="0" algn="l" defTabSz="977900">
            <a:lnSpc>
              <a:spcPct val="90000"/>
            </a:lnSpc>
            <a:spcBef>
              <a:spcPct val="0"/>
            </a:spcBef>
            <a:spcAft>
              <a:spcPct val="35000"/>
            </a:spcAft>
            <a:buNone/>
          </a:pPr>
          <a:r>
            <a:rPr lang="zh-CN" altLang="en-US" sz="1800" b="1" kern="1200" dirty="0">
              <a:solidFill>
                <a:prstClr val="white"/>
              </a:solidFill>
              <a:latin typeface="微软雅黑" panose="020B0503020204020204" pitchFamily="34" charset="-122"/>
              <a:ea typeface="微软雅黑" panose="020B0503020204020204" pitchFamily="34" charset="-122"/>
              <a:cs typeface="+mn-cs"/>
            </a:rPr>
            <a:t>房地产业是国民经济的支柱产业</a:t>
          </a:r>
        </a:p>
      </dgm:t>
    </dgm:pt>
    <dgm:pt modelId="{20170815-BA79-41BD-9336-7E7CC5D258E4}" type="parTrans" cxnId="{70868C54-AFD2-4574-BDDC-F42DEAB54319}">
      <dgm:prSet/>
      <dgm:spPr/>
      <dgm:t>
        <a:bodyPr/>
        <a:lstStyle/>
        <a:p>
          <a:endParaRPr lang="zh-CN" altLang="en-US"/>
        </a:p>
      </dgm:t>
    </dgm:pt>
    <dgm:pt modelId="{4A276D34-5B4A-4BD1-B41A-94FAB4EC1BB7}" type="sibTrans" cxnId="{70868C54-AFD2-4574-BDDC-F42DEAB54319}">
      <dgm:prSet/>
      <dgm:spPr/>
      <dgm:t>
        <a:bodyPr/>
        <a:lstStyle/>
        <a:p>
          <a:endParaRPr lang="zh-CN" altLang="en-US"/>
        </a:p>
      </dgm:t>
    </dgm:pt>
    <dgm:pt modelId="{BB2304D3-06AF-4D1A-A977-7D2DB63363F4}">
      <dgm:prSet phldrT="[文本]"/>
      <dgm:spPr>
        <a:solidFill>
          <a:srgbClr val="0089F0"/>
        </a:solidFill>
      </dgm:spPr>
      <dgm:t>
        <a:bodyPr/>
        <a:lstStyle/>
        <a:p>
          <a:pPr marL="171450" lvl="1" indent="0" algn="l" defTabSz="755650">
            <a:lnSpc>
              <a:spcPct val="120000"/>
            </a:lnSpc>
            <a:spcBef>
              <a:spcPct val="0"/>
            </a:spcBef>
            <a:spcAft>
              <a:spcPct val="15000"/>
            </a:spcAft>
          </a:pPr>
          <a:r>
            <a:rPr lang="zh-CN" altLang="en-US" sz="1700" kern="1200" dirty="0">
              <a:latin typeface="微软雅黑" panose="020B0503020204020204" pitchFamily="34" charset="-122"/>
              <a:ea typeface="微软雅黑" panose="020B0503020204020204" pitchFamily="34" charset="-122"/>
            </a:rPr>
            <a:t>房地产业构成整个社会财富的重要内容，对国民经济发展具有稳定而长远的影响。</a:t>
          </a:r>
        </a:p>
      </dgm:t>
    </dgm:pt>
    <dgm:pt modelId="{2EBFCE41-E031-4C41-BD4A-DEADD043BCC8}" type="parTrans" cxnId="{DB238C5C-328D-4A76-AF51-A0053E79AB7D}">
      <dgm:prSet/>
      <dgm:spPr/>
      <dgm:t>
        <a:bodyPr/>
        <a:lstStyle/>
        <a:p>
          <a:endParaRPr lang="zh-CN" altLang="en-US"/>
        </a:p>
      </dgm:t>
    </dgm:pt>
    <dgm:pt modelId="{C7D9C226-28EF-466F-84ED-DABD80DE09C0}" type="sibTrans" cxnId="{DB238C5C-328D-4A76-AF51-A0053E79AB7D}">
      <dgm:prSet/>
      <dgm:spPr/>
      <dgm:t>
        <a:bodyPr/>
        <a:lstStyle/>
        <a:p>
          <a:endParaRPr lang="zh-CN" altLang="en-US"/>
        </a:p>
      </dgm:t>
    </dgm:pt>
    <dgm:pt modelId="{A72B6003-6BDC-42B2-A080-ABC037DED6AB}">
      <dgm:prSet phldrT="[文本]"/>
      <dgm:spPr>
        <a:solidFill>
          <a:srgbClr val="0089F0"/>
        </a:solidFill>
      </dgm:spPr>
      <dgm:t>
        <a:bodyPr/>
        <a:lstStyle/>
        <a:p>
          <a:pPr>
            <a:lnSpc>
              <a:spcPct val="100000"/>
            </a:lnSpc>
          </a:pPr>
          <a:r>
            <a:rPr lang="zh-CN" altLang="en-US" sz="1700" kern="1200" dirty="0">
              <a:latin typeface="微软雅黑" panose="020B0503020204020204" pitchFamily="34" charset="-122"/>
              <a:ea typeface="微软雅黑" panose="020B0503020204020204" pitchFamily="34" charset="-122"/>
            </a:rPr>
            <a:t>带动相关产业投资、劳动力就业。</a:t>
          </a:r>
        </a:p>
      </dgm:t>
    </dgm:pt>
    <dgm:pt modelId="{8C906B00-C51A-4571-9982-4491EAA30E3B}" type="parTrans" cxnId="{F736FC37-9500-4159-B714-10E751D373B7}">
      <dgm:prSet/>
      <dgm:spPr/>
      <dgm:t>
        <a:bodyPr/>
        <a:lstStyle/>
        <a:p>
          <a:endParaRPr lang="zh-CN" altLang="en-US"/>
        </a:p>
      </dgm:t>
    </dgm:pt>
    <dgm:pt modelId="{0648D700-04BA-42BD-BED8-BE675670F4CB}" type="sibTrans" cxnId="{F736FC37-9500-4159-B714-10E751D373B7}">
      <dgm:prSet/>
      <dgm:spPr/>
      <dgm:t>
        <a:bodyPr/>
        <a:lstStyle/>
        <a:p>
          <a:endParaRPr lang="zh-CN" altLang="en-US"/>
        </a:p>
      </dgm:t>
    </dgm:pt>
    <dgm:pt modelId="{511F2FF8-EA1D-4384-B51D-3AAE5C9082E8}" type="pres">
      <dgm:prSet presAssocID="{F78F803A-8051-4E65-BBDD-E15509188103}" presName="Name0" presStyleCnt="0">
        <dgm:presLayoutVars>
          <dgm:dir/>
          <dgm:resizeHandles val="exact"/>
        </dgm:presLayoutVars>
      </dgm:prSet>
      <dgm:spPr/>
    </dgm:pt>
    <dgm:pt modelId="{2D100816-5C4A-4E7B-B8AC-2E2ED9220525}" type="pres">
      <dgm:prSet presAssocID="{412BAE66-49E2-4881-9E9E-BD4E4B4E2966}" presName="node" presStyleLbl="node1" presStyleIdx="0" presStyleCnt="3">
        <dgm:presLayoutVars>
          <dgm:bulletEnabled val="1"/>
        </dgm:presLayoutVars>
      </dgm:prSet>
      <dgm:spPr/>
    </dgm:pt>
    <dgm:pt modelId="{D1D405B6-DA7B-4ABA-AB0E-917823F76390}" type="pres">
      <dgm:prSet presAssocID="{2CD14483-BD86-414D-A439-2429DB8C9AB7}" presName="sibTrans" presStyleCnt="0"/>
      <dgm:spPr/>
    </dgm:pt>
    <dgm:pt modelId="{C2BE181A-1EC8-4C0D-870C-3B70947EAB81}" type="pres">
      <dgm:prSet presAssocID="{A2ACC163-72AC-49AF-B9B3-E4F45E373058}" presName="node" presStyleLbl="node1" presStyleIdx="1" presStyleCnt="3">
        <dgm:presLayoutVars>
          <dgm:bulletEnabled val="1"/>
        </dgm:presLayoutVars>
      </dgm:prSet>
      <dgm:spPr/>
    </dgm:pt>
    <dgm:pt modelId="{AAAC8894-496B-41F2-9257-87D79E5E4FE5}" type="pres">
      <dgm:prSet presAssocID="{DD08D01F-EA90-413C-BF8C-721A6CA75A09}" presName="sibTrans" presStyleCnt="0"/>
      <dgm:spPr/>
    </dgm:pt>
    <dgm:pt modelId="{09F9E04A-817D-4EB2-BF9E-2B08BE13121A}" type="pres">
      <dgm:prSet presAssocID="{367B4B71-CA04-4F74-AAD2-F1828230743A}" presName="node" presStyleLbl="node1" presStyleIdx="2" presStyleCnt="3">
        <dgm:presLayoutVars>
          <dgm:bulletEnabled val="1"/>
        </dgm:presLayoutVars>
      </dgm:prSet>
      <dgm:spPr/>
    </dgm:pt>
  </dgm:ptLst>
  <dgm:cxnLst>
    <dgm:cxn modelId="{FE99DDB1-858C-4E8B-9948-4BD8DD1495E6}" type="presOf" srcId="{1117D6CF-099E-45EC-9F82-F299313531D2}" destId="{C2BE181A-1EC8-4C0D-870C-3B70947EAB81}" srcOrd="0" destOrd="1" presId="urn:microsoft.com/office/officeart/2005/8/layout/hList6"/>
    <dgm:cxn modelId="{6AB967B6-D724-48C9-B847-3E6C0A560131}" type="presOf" srcId="{F78F803A-8051-4E65-BBDD-E15509188103}" destId="{511F2FF8-EA1D-4384-B51D-3AAE5C9082E8}" srcOrd="0" destOrd="0" presId="urn:microsoft.com/office/officeart/2005/8/layout/hList6"/>
    <dgm:cxn modelId="{DB238C5C-328D-4A76-AF51-A0053E79AB7D}" srcId="{367B4B71-CA04-4F74-AAD2-F1828230743A}" destId="{BB2304D3-06AF-4D1A-A977-7D2DB63363F4}" srcOrd="0" destOrd="0" parTransId="{2EBFCE41-E031-4C41-BD4A-DEADD043BCC8}" sibTransId="{C7D9C226-28EF-466F-84ED-DABD80DE09C0}"/>
    <dgm:cxn modelId="{0A3E5014-3BEB-4CCD-B2E0-98FBCFD976EE}" type="presOf" srcId="{412BAE66-49E2-4881-9E9E-BD4E4B4E2966}" destId="{2D100816-5C4A-4E7B-B8AC-2E2ED9220525}" srcOrd="0" destOrd="0" presId="urn:microsoft.com/office/officeart/2005/8/layout/hList6"/>
    <dgm:cxn modelId="{C87E950C-5C25-41AC-8D8C-46232A16746C}" srcId="{412BAE66-49E2-4881-9E9E-BD4E4B4E2966}" destId="{645FF02D-2118-4B3B-84F5-179A39E2131B}" srcOrd="0" destOrd="0" parTransId="{35E093D7-977D-4A63-A73B-7DA137B9CE4D}" sibTransId="{2120E647-A2DF-43A2-B2A2-831AFBB1D2A6}"/>
    <dgm:cxn modelId="{F736FC37-9500-4159-B714-10E751D373B7}" srcId="{412BAE66-49E2-4881-9E9E-BD4E4B4E2966}" destId="{A72B6003-6BDC-42B2-A080-ABC037DED6AB}" srcOrd="1" destOrd="0" parTransId="{8C906B00-C51A-4571-9982-4491EAA30E3B}" sibTransId="{0648D700-04BA-42BD-BED8-BE675670F4CB}"/>
    <dgm:cxn modelId="{CB68BAFF-205F-4E2A-88BD-8634657A511B}" type="presOf" srcId="{A2ACC163-72AC-49AF-B9B3-E4F45E373058}" destId="{C2BE181A-1EC8-4C0D-870C-3B70947EAB81}" srcOrd="0" destOrd="0" presId="urn:microsoft.com/office/officeart/2005/8/layout/hList6"/>
    <dgm:cxn modelId="{965CC5BF-DB1D-4D88-A178-5B5964A61B7C}" type="presOf" srcId="{A72B6003-6BDC-42B2-A080-ABC037DED6AB}" destId="{2D100816-5C4A-4E7B-B8AC-2E2ED9220525}" srcOrd="0" destOrd="2" presId="urn:microsoft.com/office/officeart/2005/8/layout/hList6"/>
    <dgm:cxn modelId="{8A912F44-92EB-4C2B-B523-1974BF5FCA7F}" type="presOf" srcId="{BB2304D3-06AF-4D1A-A977-7D2DB63363F4}" destId="{09F9E04A-817D-4EB2-BF9E-2B08BE13121A}" srcOrd="0" destOrd="1" presId="urn:microsoft.com/office/officeart/2005/8/layout/hList6"/>
    <dgm:cxn modelId="{FAF2057C-BD75-4C77-8D05-3AF3B313EC01}" srcId="{F78F803A-8051-4E65-BBDD-E15509188103}" destId="{412BAE66-49E2-4881-9E9E-BD4E4B4E2966}" srcOrd="0" destOrd="0" parTransId="{F0BB7AE3-8B42-4C6E-B471-CA3F28828FA2}" sibTransId="{2CD14483-BD86-414D-A439-2429DB8C9AB7}"/>
    <dgm:cxn modelId="{68BF1531-64E2-4B82-98B9-609E3D555E18}" type="presOf" srcId="{367B4B71-CA04-4F74-AAD2-F1828230743A}" destId="{09F9E04A-817D-4EB2-BF9E-2B08BE13121A}" srcOrd="0" destOrd="0" presId="urn:microsoft.com/office/officeart/2005/8/layout/hList6"/>
    <dgm:cxn modelId="{6F337A92-FB20-41FE-9C96-45340166F35B}" type="presOf" srcId="{645FF02D-2118-4B3B-84F5-179A39E2131B}" destId="{2D100816-5C4A-4E7B-B8AC-2E2ED9220525}" srcOrd="0" destOrd="1" presId="urn:microsoft.com/office/officeart/2005/8/layout/hList6"/>
    <dgm:cxn modelId="{70868C54-AFD2-4574-BDDC-F42DEAB54319}" srcId="{F78F803A-8051-4E65-BBDD-E15509188103}" destId="{367B4B71-CA04-4F74-AAD2-F1828230743A}" srcOrd="2" destOrd="0" parTransId="{20170815-BA79-41BD-9336-7E7CC5D258E4}" sibTransId="{4A276D34-5B4A-4BD1-B41A-94FAB4EC1BB7}"/>
    <dgm:cxn modelId="{39253752-CC66-46B0-9568-97F5BBEE89F6}" srcId="{F78F803A-8051-4E65-BBDD-E15509188103}" destId="{A2ACC163-72AC-49AF-B9B3-E4F45E373058}" srcOrd="1" destOrd="0" parTransId="{B7DF5F14-EB0A-461F-B115-9C6793F728A9}" sibTransId="{DD08D01F-EA90-413C-BF8C-721A6CA75A09}"/>
    <dgm:cxn modelId="{43E9311C-04BB-4648-A626-A24BD549CA84}" srcId="{A2ACC163-72AC-49AF-B9B3-E4F45E373058}" destId="{1117D6CF-099E-45EC-9F82-F299313531D2}" srcOrd="0" destOrd="0" parTransId="{6986C115-901E-41AA-92F8-C07A9532BB62}" sibTransId="{2EFED53B-4152-4B60-9D4A-D82C37EB69F4}"/>
    <dgm:cxn modelId="{13E43DE6-25DB-432A-B672-3BEA6398960A}" type="presParOf" srcId="{511F2FF8-EA1D-4384-B51D-3AAE5C9082E8}" destId="{2D100816-5C4A-4E7B-B8AC-2E2ED9220525}" srcOrd="0" destOrd="0" presId="urn:microsoft.com/office/officeart/2005/8/layout/hList6"/>
    <dgm:cxn modelId="{AC878B4E-92AF-4989-9305-0015681D6A47}" type="presParOf" srcId="{511F2FF8-EA1D-4384-B51D-3AAE5C9082E8}" destId="{D1D405B6-DA7B-4ABA-AB0E-917823F76390}" srcOrd="1" destOrd="0" presId="urn:microsoft.com/office/officeart/2005/8/layout/hList6"/>
    <dgm:cxn modelId="{726D9FBE-9154-4A18-8F1C-E17AE2CDB78F}" type="presParOf" srcId="{511F2FF8-EA1D-4384-B51D-3AAE5C9082E8}" destId="{C2BE181A-1EC8-4C0D-870C-3B70947EAB81}" srcOrd="2" destOrd="0" presId="urn:microsoft.com/office/officeart/2005/8/layout/hList6"/>
    <dgm:cxn modelId="{FA1FD07F-D5B9-45A1-911C-8930079B130F}" type="presParOf" srcId="{511F2FF8-EA1D-4384-B51D-3AAE5C9082E8}" destId="{AAAC8894-496B-41F2-9257-87D79E5E4FE5}" srcOrd="3" destOrd="0" presId="urn:microsoft.com/office/officeart/2005/8/layout/hList6"/>
    <dgm:cxn modelId="{7ECEB9CA-3EC7-426F-810F-7A1097FAFB67}" type="presParOf" srcId="{511F2FF8-EA1D-4384-B51D-3AAE5C9082E8}" destId="{09F9E04A-817D-4EB2-BF9E-2B08BE13121A}" srcOrd="4" destOrd="0" presId="urn:microsoft.com/office/officeart/2005/8/layout/h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8389986D-0E58-4D1E-A62A-A89DA0F7C829}"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zh-CN" altLang="en-US"/>
        </a:p>
      </dgm:t>
    </dgm:pt>
    <dgm:pt modelId="{9C5CD9C5-4728-4F8A-A639-FAD61B71AF3E}">
      <dgm:prSet phldrT="[文本]"/>
      <dgm:spPr>
        <a:solidFill>
          <a:srgbClr val="0089F0"/>
        </a:solidFill>
      </dgm:spPr>
      <dgm:t>
        <a:bodyPr/>
        <a:lstStyle/>
        <a:p>
          <a:r>
            <a:rPr lang="zh-CN" altLang="en-US" dirty="0">
              <a:latin typeface="微软雅黑" panose="020B0503020204020204" pitchFamily="34" charset="-122"/>
              <a:ea typeface="微软雅黑" panose="020B0503020204020204" pitchFamily="34" charset="-122"/>
            </a:rPr>
            <a:t>有利于提高城市的产业聚集效益</a:t>
          </a:r>
        </a:p>
      </dgm:t>
    </dgm:pt>
    <dgm:pt modelId="{24841C9C-B734-483E-96BA-F43ADA62D91F}" type="parTrans" cxnId="{24C4B0F6-5DFC-49A3-AD03-000DF3F5AB6B}">
      <dgm:prSet/>
      <dgm:spPr/>
      <dgm:t>
        <a:bodyPr/>
        <a:lstStyle/>
        <a:p>
          <a:endParaRPr lang="zh-CN" altLang="en-US"/>
        </a:p>
      </dgm:t>
    </dgm:pt>
    <dgm:pt modelId="{640C0C4A-63A2-4504-A1F9-634F7B7B93C2}" type="sibTrans" cxnId="{24C4B0F6-5DFC-49A3-AD03-000DF3F5AB6B}">
      <dgm:prSet/>
      <dgm:spPr>
        <a:solidFill>
          <a:prstClr val="white">
            <a:hueOff val="0"/>
            <a:satOff val="0"/>
            <a:lumOff val="0"/>
            <a:alphaOff val="0"/>
          </a:prstClr>
        </a:solidFill>
        <a:ln w="12700" cap="flat" cmpd="sng" algn="ctr">
          <a:solidFill>
            <a:srgbClr val="0089F0"/>
          </a:solidFill>
          <a:prstDash val="solid"/>
          <a:miter lim="800000"/>
        </a:ln>
        <a:effectLst/>
      </dgm:spPr>
      <dgm:t>
        <a:bodyPr/>
        <a:lstStyle/>
        <a:p>
          <a:endParaRPr lang="zh-CN" altLang="en-US"/>
        </a:p>
      </dgm:t>
    </dgm:pt>
    <dgm:pt modelId="{76E9B053-1748-4171-BB5F-3C822C1C1C83}">
      <dgm:prSet custT="1"/>
      <dgm:spPr>
        <a:solidFill>
          <a:srgbClr val="0089F0"/>
        </a:solidFill>
        <a:ln w="12700" cap="flat" cmpd="sng" algn="ctr">
          <a:solidFill>
            <a:prstClr val="white">
              <a:hueOff val="0"/>
              <a:satOff val="0"/>
              <a:lumOff val="0"/>
              <a:alphaOff val="0"/>
            </a:prstClr>
          </a:solidFill>
          <a:prstDash val="solid"/>
          <a:miter lim="800000"/>
        </a:ln>
        <a:effectLst/>
      </dgm:spPr>
      <dgm:t>
        <a:bodyPr spcFirstLastPara="0" vert="horz" wrap="square" lIns="476731" tIns="58420" rIns="58420" bIns="58420" numCol="1" spcCol="1270" anchor="ctr" anchorCtr="0"/>
        <a:lstStyle/>
        <a:p>
          <a:pPr marL="0" lvl="0" indent="0" algn="l" defTabSz="1022350">
            <a:lnSpc>
              <a:spcPct val="90000"/>
            </a:lnSpc>
            <a:spcBef>
              <a:spcPct val="0"/>
            </a:spcBef>
            <a:spcAft>
              <a:spcPct val="35000"/>
            </a:spcAft>
            <a:buNone/>
          </a:pPr>
          <a:r>
            <a:rPr lang="zh-CN" altLang="en-US" sz="2300" kern="1200" dirty="0">
              <a:solidFill>
                <a:prstClr val="white"/>
              </a:solidFill>
              <a:latin typeface="微软雅黑" panose="020B0503020204020204" pitchFamily="34" charset="-122"/>
              <a:ea typeface="微软雅黑" panose="020B0503020204020204" pitchFamily="34" charset="-122"/>
              <a:cs typeface="+mn-cs"/>
            </a:rPr>
            <a:t>有利于带动经济结构的优化</a:t>
          </a:r>
        </a:p>
      </dgm:t>
    </dgm:pt>
    <dgm:pt modelId="{7EE5FD2F-0205-4A81-8211-1A421978EBC5}" type="parTrans" cxnId="{EC2A99EE-1AA2-4A73-84A4-6A1957331F90}">
      <dgm:prSet/>
      <dgm:spPr/>
      <dgm:t>
        <a:bodyPr/>
        <a:lstStyle/>
        <a:p>
          <a:endParaRPr lang="zh-CN" altLang="en-US"/>
        </a:p>
      </dgm:t>
    </dgm:pt>
    <dgm:pt modelId="{2BF5C598-3C08-4B49-BA11-D433C7061A36}" type="sibTrans" cxnId="{EC2A99EE-1AA2-4A73-84A4-6A1957331F90}">
      <dgm:prSet/>
      <dgm:spPr/>
      <dgm:t>
        <a:bodyPr/>
        <a:lstStyle/>
        <a:p>
          <a:endParaRPr lang="zh-CN" altLang="en-US"/>
        </a:p>
      </dgm:t>
    </dgm:pt>
    <dgm:pt modelId="{BB98549D-7582-4FCD-9C5F-205EEEC7082B}">
      <dgm:prSet custT="1"/>
      <dgm:spPr>
        <a:solidFill>
          <a:srgbClr val="0089F0"/>
        </a:solidFill>
        <a:ln w="12700" cap="flat" cmpd="sng" algn="ctr">
          <a:solidFill>
            <a:prstClr val="white">
              <a:hueOff val="0"/>
              <a:satOff val="0"/>
              <a:lumOff val="0"/>
              <a:alphaOff val="0"/>
            </a:prstClr>
          </a:solidFill>
          <a:prstDash val="solid"/>
          <a:miter lim="800000"/>
        </a:ln>
        <a:effectLst/>
      </dgm:spPr>
      <dgm:t>
        <a:bodyPr spcFirstLastPara="0" vert="horz" wrap="square" lIns="476731" tIns="58420" rIns="58420" bIns="58420" numCol="1" spcCol="1270" anchor="ctr" anchorCtr="0"/>
        <a:lstStyle/>
        <a:p>
          <a:pPr marL="0" lvl="0" indent="0" algn="l" defTabSz="1022350">
            <a:lnSpc>
              <a:spcPct val="90000"/>
            </a:lnSpc>
            <a:spcBef>
              <a:spcPct val="0"/>
            </a:spcBef>
            <a:spcAft>
              <a:spcPct val="35000"/>
            </a:spcAft>
            <a:buNone/>
          </a:pPr>
          <a:r>
            <a:rPr lang="zh-CN" altLang="en-US" sz="2300" kern="1200" dirty="0">
              <a:solidFill>
                <a:prstClr val="white"/>
              </a:solidFill>
              <a:latin typeface="微软雅黑" panose="020B0503020204020204" pitchFamily="34" charset="-122"/>
              <a:ea typeface="微软雅黑" panose="020B0503020204020204" pitchFamily="34" charset="-122"/>
              <a:cs typeface="+mn-cs"/>
            </a:rPr>
            <a:t>有利于推进我国的城市化进程</a:t>
          </a:r>
        </a:p>
      </dgm:t>
    </dgm:pt>
    <dgm:pt modelId="{622DDE3D-BBC0-481F-8601-42194890EDE1}" type="parTrans" cxnId="{BECD37B1-216F-4F68-95C3-D2E9F72B0461}">
      <dgm:prSet/>
      <dgm:spPr/>
      <dgm:t>
        <a:bodyPr/>
        <a:lstStyle/>
        <a:p>
          <a:endParaRPr lang="zh-CN" altLang="en-US"/>
        </a:p>
      </dgm:t>
    </dgm:pt>
    <dgm:pt modelId="{907AB801-FBA6-4A2E-B09F-BA03D9827F97}" type="sibTrans" cxnId="{BECD37B1-216F-4F68-95C3-D2E9F72B0461}">
      <dgm:prSet/>
      <dgm:spPr/>
      <dgm:t>
        <a:bodyPr/>
        <a:lstStyle/>
        <a:p>
          <a:endParaRPr lang="zh-CN" altLang="en-US"/>
        </a:p>
      </dgm:t>
    </dgm:pt>
    <dgm:pt modelId="{CC59A257-9B47-4802-B0EC-E79FEDC3A60A}">
      <dgm:prSet custT="1"/>
      <dgm:spPr>
        <a:solidFill>
          <a:srgbClr val="0089F0"/>
        </a:solidFill>
        <a:ln w="12700" cap="flat" cmpd="sng" algn="ctr">
          <a:solidFill>
            <a:prstClr val="white">
              <a:hueOff val="0"/>
              <a:satOff val="0"/>
              <a:lumOff val="0"/>
              <a:alphaOff val="0"/>
            </a:prstClr>
          </a:solidFill>
          <a:prstDash val="solid"/>
          <a:miter lim="800000"/>
        </a:ln>
        <a:effectLst/>
      </dgm:spPr>
      <dgm:t>
        <a:bodyPr spcFirstLastPara="0" vert="horz" wrap="square" lIns="476731" tIns="58420" rIns="58420" bIns="58420" numCol="1" spcCol="1270" anchor="ctr" anchorCtr="0"/>
        <a:lstStyle/>
        <a:p>
          <a:pPr marL="0" lvl="0" indent="0" algn="l" defTabSz="1022350">
            <a:lnSpc>
              <a:spcPct val="90000"/>
            </a:lnSpc>
            <a:spcBef>
              <a:spcPct val="0"/>
            </a:spcBef>
            <a:spcAft>
              <a:spcPct val="35000"/>
            </a:spcAft>
            <a:buNone/>
          </a:pPr>
          <a:r>
            <a:rPr lang="zh-CN" altLang="en-US" sz="2300" kern="1200" dirty="0">
              <a:solidFill>
                <a:prstClr val="white"/>
              </a:solidFill>
              <a:latin typeface="微软雅黑" panose="020B0503020204020204" pitchFamily="34" charset="-122"/>
              <a:ea typeface="微软雅黑" panose="020B0503020204020204" pitchFamily="34" charset="-122"/>
              <a:cs typeface="+mn-cs"/>
            </a:rPr>
            <a:t>有利于健全和完善社会主义市场体系</a:t>
          </a:r>
        </a:p>
      </dgm:t>
    </dgm:pt>
    <dgm:pt modelId="{67EDFDEB-0D4F-4C3C-AC5C-B02A6FCF02D6}" type="parTrans" cxnId="{1B99A1DF-18E4-4BE9-B60C-D13895ACBE98}">
      <dgm:prSet/>
      <dgm:spPr/>
      <dgm:t>
        <a:bodyPr/>
        <a:lstStyle/>
        <a:p>
          <a:endParaRPr lang="zh-CN" altLang="en-US"/>
        </a:p>
      </dgm:t>
    </dgm:pt>
    <dgm:pt modelId="{24A1D51C-37C9-4C2A-A819-3A4FB2E32F78}" type="sibTrans" cxnId="{1B99A1DF-18E4-4BE9-B60C-D13895ACBE98}">
      <dgm:prSet/>
      <dgm:spPr/>
      <dgm:t>
        <a:bodyPr/>
        <a:lstStyle/>
        <a:p>
          <a:endParaRPr lang="zh-CN" altLang="en-US"/>
        </a:p>
      </dgm:t>
    </dgm:pt>
    <dgm:pt modelId="{A0AF11AC-278E-4E80-8F8A-23F05A74D009}">
      <dgm:prSet custT="1"/>
      <dgm:spPr>
        <a:solidFill>
          <a:srgbClr val="0089F0"/>
        </a:solidFill>
        <a:ln w="12700" cap="flat" cmpd="sng" algn="ctr">
          <a:solidFill>
            <a:prstClr val="white">
              <a:hueOff val="0"/>
              <a:satOff val="0"/>
              <a:lumOff val="0"/>
              <a:alphaOff val="0"/>
            </a:prstClr>
          </a:solidFill>
          <a:prstDash val="solid"/>
          <a:miter lim="800000"/>
        </a:ln>
        <a:effectLst/>
      </dgm:spPr>
      <dgm:t>
        <a:bodyPr spcFirstLastPara="0" vert="horz" wrap="square" lIns="476731" tIns="58420" rIns="58420" bIns="58420" numCol="1" spcCol="1270" anchor="ctr" anchorCtr="0"/>
        <a:lstStyle/>
        <a:p>
          <a:pPr marL="0" lvl="0" indent="0" algn="l" defTabSz="1022350">
            <a:lnSpc>
              <a:spcPct val="90000"/>
            </a:lnSpc>
            <a:spcBef>
              <a:spcPct val="0"/>
            </a:spcBef>
            <a:spcAft>
              <a:spcPct val="35000"/>
            </a:spcAft>
            <a:buNone/>
          </a:pPr>
          <a:r>
            <a:rPr lang="zh-CN" altLang="en-US" sz="2300" kern="1200" dirty="0">
              <a:solidFill>
                <a:prstClr val="white"/>
              </a:solidFill>
              <a:latin typeface="微软雅黑" panose="020B0503020204020204" pitchFamily="34" charset="-122"/>
              <a:ea typeface="微软雅黑" panose="020B0503020204020204" pitchFamily="34" charset="-122"/>
              <a:cs typeface="+mn-cs"/>
            </a:rPr>
            <a:t>房地产业能够带动第三产业发展</a:t>
          </a:r>
        </a:p>
      </dgm:t>
    </dgm:pt>
    <dgm:pt modelId="{27FC5DC8-FBAD-478D-B92E-DF48F073F135}" type="parTrans" cxnId="{F4B8959C-6622-460D-ACFE-4DA7021106E2}">
      <dgm:prSet/>
      <dgm:spPr/>
      <dgm:t>
        <a:bodyPr/>
        <a:lstStyle/>
        <a:p>
          <a:endParaRPr lang="zh-CN" altLang="en-US"/>
        </a:p>
      </dgm:t>
    </dgm:pt>
    <dgm:pt modelId="{BEDC5A5C-621D-4F81-B6F8-0F869E63E118}" type="sibTrans" cxnId="{F4B8959C-6622-460D-ACFE-4DA7021106E2}">
      <dgm:prSet/>
      <dgm:spPr/>
      <dgm:t>
        <a:bodyPr/>
        <a:lstStyle/>
        <a:p>
          <a:endParaRPr lang="zh-CN" altLang="en-US"/>
        </a:p>
      </dgm:t>
    </dgm:pt>
    <dgm:pt modelId="{53E5E137-4967-4AEE-875D-2773B6A42B41}" type="pres">
      <dgm:prSet presAssocID="{8389986D-0E58-4D1E-A62A-A89DA0F7C829}" presName="Name0" presStyleCnt="0">
        <dgm:presLayoutVars>
          <dgm:chMax val="7"/>
          <dgm:chPref val="7"/>
          <dgm:dir/>
        </dgm:presLayoutVars>
      </dgm:prSet>
      <dgm:spPr/>
    </dgm:pt>
    <dgm:pt modelId="{3DFE2EE9-B776-4BCD-A133-57FDDCFB324F}" type="pres">
      <dgm:prSet presAssocID="{8389986D-0E58-4D1E-A62A-A89DA0F7C829}" presName="Name1" presStyleCnt="0"/>
      <dgm:spPr/>
    </dgm:pt>
    <dgm:pt modelId="{A0FB27BF-9D92-438C-B1B6-888922EAD93F}" type="pres">
      <dgm:prSet presAssocID="{8389986D-0E58-4D1E-A62A-A89DA0F7C829}" presName="cycle" presStyleCnt="0"/>
      <dgm:spPr/>
    </dgm:pt>
    <dgm:pt modelId="{8298AAAB-1F71-4182-99C0-55CE8643F5AC}" type="pres">
      <dgm:prSet presAssocID="{8389986D-0E58-4D1E-A62A-A89DA0F7C829}" presName="srcNode" presStyleLbl="node1" presStyleIdx="0" presStyleCnt="5"/>
      <dgm:spPr/>
    </dgm:pt>
    <dgm:pt modelId="{5273A734-FC59-453D-8624-B88FAFD9A11A}" type="pres">
      <dgm:prSet presAssocID="{8389986D-0E58-4D1E-A62A-A89DA0F7C829}" presName="conn" presStyleLbl="parChTrans1D2" presStyleIdx="0" presStyleCnt="1"/>
      <dgm:spPr>
        <a:xfrm>
          <a:off x="-5430776" y="-831569"/>
          <a:ext cx="6466447" cy="6466447"/>
        </a:xfrm>
        <a:prstGeom prst="blockArc">
          <a:avLst>
            <a:gd name="adj1" fmla="val 18900000"/>
            <a:gd name="adj2" fmla="val 2700000"/>
            <a:gd name="adj3" fmla="val 334"/>
          </a:avLst>
        </a:prstGeom>
      </dgm:spPr>
    </dgm:pt>
    <dgm:pt modelId="{894BB581-3DF2-44D2-991E-16EDD26C92EA}" type="pres">
      <dgm:prSet presAssocID="{8389986D-0E58-4D1E-A62A-A89DA0F7C829}" presName="extraNode" presStyleLbl="node1" presStyleIdx="0" presStyleCnt="5"/>
      <dgm:spPr/>
    </dgm:pt>
    <dgm:pt modelId="{257541FE-C676-4028-8915-104A0CC51FBD}" type="pres">
      <dgm:prSet presAssocID="{8389986D-0E58-4D1E-A62A-A89DA0F7C829}" presName="dstNode" presStyleLbl="node1" presStyleIdx="0" presStyleCnt="5"/>
      <dgm:spPr/>
    </dgm:pt>
    <dgm:pt modelId="{C37F5177-8CFD-4D9F-B436-C8A410110346}" type="pres">
      <dgm:prSet presAssocID="{9C5CD9C5-4728-4F8A-A639-FAD61B71AF3E}" presName="text_1" presStyleLbl="node1" presStyleIdx="0" presStyleCnt="5">
        <dgm:presLayoutVars>
          <dgm:bulletEnabled val="1"/>
        </dgm:presLayoutVars>
      </dgm:prSet>
      <dgm:spPr/>
    </dgm:pt>
    <dgm:pt modelId="{59B36553-56EF-4E45-BC99-0CC2B1C2ED3D}" type="pres">
      <dgm:prSet presAssocID="{9C5CD9C5-4728-4F8A-A639-FAD61B71AF3E}" presName="accent_1" presStyleCnt="0"/>
      <dgm:spPr/>
    </dgm:pt>
    <dgm:pt modelId="{FEFE6EAA-5287-42FE-B15B-BE855955F321}" type="pres">
      <dgm:prSet presAssocID="{9C5CD9C5-4728-4F8A-A639-FAD61B71AF3E}" presName="accentRepeatNode" presStyleLbl="solidFgAcc1" presStyleIdx="0" presStyleCnt="5"/>
      <dgm:spPr>
        <a:ln>
          <a:solidFill>
            <a:srgbClr val="0089F0"/>
          </a:solidFill>
        </a:ln>
      </dgm:spPr>
    </dgm:pt>
    <dgm:pt modelId="{A2AEDDC8-D345-4228-9AA9-5B430FF6041C}" type="pres">
      <dgm:prSet presAssocID="{76E9B053-1748-4171-BB5F-3C822C1C1C83}" presName="text_2" presStyleLbl="node1" presStyleIdx="1" presStyleCnt="5">
        <dgm:presLayoutVars>
          <dgm:bulletEnabled val="1"/>
        </dgm:presLayoutVars>
      </dgm:prSet>
      <dgm:spPr>
        <a:xfrm>
          <a:off x="883231" y="1200731"/>
          <a:ext cx="6564241" cy="600605"/>
        </a:xfrm>
        <a:prstGeom prst="rect">
          <a:avLst/>
        </a:prstGeom>
      </dgm:spPr>
    </dgm:pt>
    <dgm:pt modelId="{584FE059-3E4D-4F21-96AF-85E63C112271}" type="pres">
      <dgm:prSet presAssocID="{76E9B053-1748-4171-BB5F-3C822C1C1C83}" presName="accent_2" presStyleCnt="0"/>
      <dgm:spPr/>
    </dgm:pt>
    <dgm:pt modelId="{4BCC89D3-34DD-4CE6-BAAA-8F6EA6C05E5E}" type="pres">
      <dgm:prSet presAssocID="{76E9B053-1748-4171-BB5F-3C822C1C1C83}" presName="accentRepeatNode" presStyleLbl="solidFgAcc1" presStyleIdx="1" presStyleCnt="5"/>
      <dgm:spPr>
        <a:xfrm>
          <a:off x="507852" y="1125655"/>
          <a:ext cx="750757" cy="750757"/>
        </a:xfrm>
        <a:prstGeom prst="ellipse">
          <a:avLst/>
        </a:prstGeom>
        <a:solidFill>
          <a:prstClr val="white">
            <a:hueOff val="0"/>
            <a:satOff val="0"/>
            <a:lumOff val="0"/>
            <a:alphaOff val="0"/>
          </a:prstClr>
        </a:solidFill>
        <a:ln w="12700" cap="flat" cmpd="sng" algn="ctr">
          <a:solidFill>
            <a:srgbClr val="0089F0"/>
          </a:solidFill>
          <a:prstDash val="solid"/>
          <a:miter lim="800000"/>
        </a:ln>
        <a:effectLst/>
      </dgm:spPr>
    </dgm:pt>
    <dgm:pt modelId="{7194B4AC-0821-4923-9D45-29240C382CD8}" type="pres">
      <dgm:prSet presAssocID="{BB98549D-7582-4FCD-9C5F-205EEEC7082B}" presName="text_3" presStyleLbl="node1" presStyleIdx="2" presStyleCnt="5">
        <dgm:presLayoutVars>
          <dgm:bulletEnabled val="1"/>
        </dgm:presLayoutVars>
      </dgm:prSet>
      <dgm:spPr>
        <a:xfrm>
          <a:off x="1015322" y="2101351"/>
          <a:ext cx="6432150" cy="600605"/>
        </a:xfrm>
        <a:prstGeom prst="rect">
          <a:avLst/>
        </a:prstGeom>
      </dgm:spPr>
    </dgm:pt>
    <dgm:pt modelId="{CC60715D-2D3E-49BF-A340-60E5B9C2D4B0}" type="pres">
      <dgm:prSet presAssocID="{BB98549D-7582-4FCD-9C5F-205EEEC7082B}" presName="accent_3" presStyleCnt="0"/>
      <dgm:spPr/>
    </dgm:pt>
    <dgm:pt modelId="{A4A976E7-3417-46E4-95AC-04B4ACAD720C}" type="pres">
      <dgm:prSet presAssocID="{BB98549D-7582-4FCD-9C5F-205EEEC7082B}" presName="accentRepeatNode" presStyleLbl="solidFgAcc1" presStyleIdx="2" presStyleCnt="5"/>
      <dgm:spPr>
        <a:xfrm>
          <a:off x="639943" y="2026275"/>
          <a:ext cx="750757" cy="750757"/>
        </a:xfrm>
        <a:prstGeom prst="ellipse">
          <a:avLst/>
        </a:prstGeom>
        <a:solidFill>
          <a:prstClr val="white">
            <a:hueOff val="0"/>
            <a:satOff val="0"/>
            <a:lumOff val="0"/>
            <a:alphaOff val="0"/>
          </a:prstClr>
        </a:solidFill>
        <a:ln w="12700" cap="flat" cmpd="sng" algn="ctr">
          <a:solidFill>
            <a:srgbClr val="0089F0"/>
          </a:solidFill>
          <a:prstDash val="solid"/>
          <a:miter lim="800000"/>
        </a:ln>
        <a:effectLst/>
      </dgm:spPr>
    </dgm:pt>
    <dgm:pt modelId="{287D9DD7-07E1-46DF-A859-78DE21E30FAF}" type="pres">
      <dgm:prSet presAssocID="{CC59A257-9B47-4802-B0EC-E79FEDC3A60A}" presName="text_4" presStyleLbl="node1" presStyleIdx="3" presStyleCnt="5">
        <dgm:presLayoutVars>
          <dgm:bulletEnabled val="1"/>
        </dgm:presLayoutVars>
      </dgm:prSet>
      <dgm:spPr>
        <a:xfrm>
          <a:off x="883231" y="3001972"/>
          <a:ext cx="6564241" cy="600605"/>
        </a:xfrm>
        <a:prstGeom prst="rect">
          <a:avLst/>
        </a:prstGeom>
      </dgm:spPr>
    </dgm:pt>
    <dgm:pt modelId="{C5B764EC-F118-4751-B2FB-7976B85EAD6C}" type="pres">
      <dgm:prSet presAssocID="{CC59A257-9B47-4802-B0EC-E79FEDC3A60A}" presName="accent_4" presStyleCnt="0"/>
      <dgm:spPr/>
    </dgm:pt>
    <dgm:pt modelId="{6C013004-03B6-48A2-A50F-C795BFA1DB38}" type="pres">
      <dgm:prSet presAssocID="{CC59A257-9B47-4802-B0EC-E79FEDC3A60A}" presName="accentRepeatNode" presStyleLbl="solidFgAcc1" presStyleIdx="3" presStyleCnt="5"/>
      <dgm:spPr>
        <a:xfrm>
          <a:off x="507852" y="2926896"/>
          <a:ext cx="750757" cy="750757"/>
        </a:xfrm>
        <a:prstGeom prst="ellipse">
          <a:avLst/>
        </a:prstGeom>
        <a:solidFill>
          <a:prstClr val="white">
            <a:hueOff val="0"/>
            <a:satOff val="0"/>
            <a:lumOff val="0"/>
            <a:alphaOff val="0"/>
          </a:prstClr>
        </a:solidFill>
        <a:ln w="12700" cap="flat" cmpd="sng" algn="ctr">
          <a:solidFill>
            <a:srgbClr val="0089F0"/>
          </a:solidFill>
          <a:prstDash val="solid"/>
          <a:miter lim="800000"/>
        </a:ln>
        <a:effectLst/>
      </dgm:spPr>
    </dgm:pt>
    <dgm:pt modelId="{EA726AF0-50A3-4815-9F53-D3C29028F300}" type="pres">
      <dgm:prSet presAssocID="{A0AF11AC-278E-4E80-8F8A-23F05A74D009}" presName="text_5" presStyleLbl="node1" presStyleIdx="4" presStyleCnt="5">
        <dgm:presLayoutVars>
          <dgm:bulletEnabled val="1"/>
        </dgm:presLayoutVars>
      </dgm:prSet>
      <dgm:spPr>
        <a:xfrm>
          <a:off x="452854" y="3902592"/>
          <a:ext cx="6994617" cy="600605"/>
        </a:xfrm>
        <a:prstGeom prst="rect">
          <a:avLst/>
        </a:prstGeom>
      </dgm:spPr>
    </dgm:pt>
    <dgm:pt modelId="{BBC35C7D-9A45-4A6E-AEC6-672906CE63DB}" type="pres">
      <dgm:prSet presAssocID="{A0AF11AC-278E-4E80-8F8A-23F05A74D009}" presName="accent_5" presStyleCnt="0"/>
      <dgm:spPr/>
    </dgm:pt>
    <dgm:pt modelId="{C215FAFF-0FF6-499E-9D34-74DD44443748}" type="pres">
      <dgm:prSet presAssocID="{A0AF11AC-278E-4E80-8F8A-23F05A74D009}" presName="accentRepeatNode" presStyleLbl="solidFgAcc1" presStyleIdx="4" presStyleCnt="5"/>
      <dgm:spPr>
        <a:xfrm>
          <a:off x="77476" y="3827516"/>
          <a:ext cx="750757" cy="750757"/>
        </a:xfrm>
        <a:prstGeom prst="ellipse">
          <a:avLst/>
        </a:prstGeom>
        <a:solidFill>
          <a:prstClr val="white">
            <a:hueOff val="0"/>
            <a:satOff val="0"/>
            <a:lumOff val="0"/>
            <a:alphaOff val="0"/>
          </a:prstClr>
        </a:solidFill>
        <a:ln w="12700" cap="flat" cmpd="sng" algn="ctr">
          <a:solidFill>
            <a:srgbClr val="0089F0"/>
          </a:solidFill>
          <a:prstDash val="solid"/>
          <a:miter lim="800000"/>
        </a:ln>
        <a:effectLst/>
      </dgm:spPr>
    </dgm:pt>
  </dgm:ptLst>
  <dgm:cxnLst>
    <dgm:cxn modelId="{A4191B96-6154-4A07-A888-FAD7486558D2}" type="presOf" srcId="{8389986D-0E58-4D1E-A62A-A89DA0F7C829}" destId="{53E5E137-4967-4AEE-875D-2773B6A42B41}" srcOrd="0" destOrd="0" presId="urn:microsoft.com/office/officeart/2008/layout/VerticalCurvedList"/>
    <dgm:cxn modelId="{24C4B0F6-5DFC-49A3-AD03-000DF3F5AB6B}" srcId="{8389986D-0E58-4D1E-A62A-A89DA0F7C829}" destId="{9C5CD9C5-4728-4F8A-A639-FAD61B71AF3E}" srcOrd="0" destOrd="0" parTransId="{24841C9C-B734-483E-96BA-F43ADA62D91F}" sibTransId="{640C0C4A-63A2-4504-A1F9-634F7B7B93C2}"/>
    <dgm:cxn modelId="{D6E6841D-2D24-4702-8310-AA5B37E9D1AB}" type="presOf" srcId="{76E9B053-1748-4171-BB5F-3C822C1C1C83}" destId="{A2AEDDC8-D345-4228-9AA9-5B430FF6041C}" srcOrd="0" destOrd="0" presId="urn:microsoft.com/office/officeart/2008/layout/VerticalCurvedList"/>
    <dgm:cxn modelId="{643AC71F-7BC5-4580-9496-3C5C7A4BB207}" type="presOf" srcId="{A0AF11AC-278E-4E80-8F8A-23F05A74D009}" destId="{EA726AF0-50A3-4815-9F53-D3C29028F300}" srcOrd="0" destOrd="0" presId="urn:microsoft.com/office/officeart/2008/layout/VerticalCurvedList"/>
    <dgm:cxn modelId="{CDE34E27-E09E-4379-AA95-3243EC810A78}" type="presOf" srcId="{BB98549D-7582-4FCD-9C5F-205EEEC7082B}" destId="{7194B4AC-0821-4923-9D45-29240C382CD8}" srcOrd="0" destOrd="0" presId="urn:microsoft.com/office/officeart/2008/layout/VerticalCurvedList"/>
    <dgm:cxn modelId="{BECD37B1-216F-4F68-95C3-D2E9F72B0461}" srcId="{8389986D-0E58-4D1E-A62A-A89DA0F7C829}" destId="{BB98549D-7582-4FCD-9C5F-205EEEC7082B}" srcOrd="2" destOrd="0" parTransId="{622DDE3D-BBC0-481F-8601-42194890EDE1}" sibTransId="{907AB801-FBA6-4A2E-B09F-BA03D9827F97}"/>
    <dgm:cxn modelId="{2ABD2EA0-BF87-4C93-9963-ED070032906E}" type="presOf" srcId="{9C5CD9C5-4728-4F8A-A639-FAD61B71AF3E}" destId="{C37F5177-8CFD-4D9F-B436-C8A410110346}" srcOrd="0" destOrd="0" presId="urn:microsoft.com/office/officeart/2008/layout/VerticalCurvedList"/>
    <dgm:cxn modelId="{F4B8959C-6622-460D-ACFE-4DA7021106E2}" srcId="{8389986D-0E58-4D1E-A62A-A89DA0F7C829}" destId="{A0AF11AC-278E-4E80-8F8A-23F05A74D009}" srcOrd="4" destOrd="0" parTransId="{27FC5DC8-FBAD-478D-B92E-DF48F073F135}" sibTransId="{BEDC5A5C-621D-4F81-B6F8-0F869E63E118}"/>
    <dgm:cxn modelId="{EC2A99EE-1AA2-4A73-84A4-6A1957331F90}" srcId="{8389986D-0E58-4D1E-A62A-A89DA0F7C829}" destId="{76E9B053-1748-4171-BB5F-3C822C1C1C83}" srcOrd="1" destOrd="0" parTransId="{7EE5FD2F-0205-4A81-8211-1A421978EBC5}" sibTransId="{2BF5C598-3C08-4B49-BA11-D433C7061A36}"/>
    <dgm:cxn modelId="{00D5D444-1394-41E1-BC1B-812F5E9275E9}" type="presOf" srcId="{640C0C4A-63A2-4504-A1F9-634F7B7B93C2}" destId="{5273A734-FC59-453D-8624-B88FAFD9A11A}" srcOrd="0" destOrd="0" presId="urn:microsoft.com/office/officeart/2008/layout/VerticalCurvedList"/>
    <dgm:cxn modelId="{71F5B814-3FDC-4C82-BB60-D95ED0880A2B}" type="presOf" srcId="{CC59A257-9B47-4802-B0EC-E79FEDC3A60A}" destId="{287D9DD7-07E1-46DF-A859-78DE21E30FAF}" srcOrd="0" destOrd="0" presId="urn:microsoft.com/office/officeart/2008/layout/VerticalCurvedList"/>
    <dgm:cxn modelId="{1B99A1DF-18E4-4BE9-B60C-D13895ACBE98}" srcId="{8389986D-0E58-4D1E-A62A-A89DA0F7C829}" destId="{CC59A257-9B47-4802-B0EC-E79FEDC3A60A}" srcOrd="3" destOrd="0" parTransId="{67EDFDEB-0D4F-4C3C-AC5C-B02A6FCF02D6}" sibTransId="{24A1D51C-37C9-4C2A-A819-3A4FB2E32F78}"/>
    <dgm:cxn modelId="{4F5B61C1-B8D7-49A1-A84C-7F094C009E49}" type="presParOf" srcId="{53E5E137-4967-4AEE-875D-2773B6A42B41}" destId="{3DFE2EE9-B776-4BCD-A133-57FDDCFB324F}" srcOrd="0" destOrd="0" presId="urn:microsoft.com/office/officeart/2008/layout/VerticalCurvedList"/>
    <dgm:cxn modelId="{987F5B80-9D4C-40AB-82D1-C011BB1A7C6E}" type="presParOf" srcId="{3DFE2EE9-B776-4BCD-A133-57FDDCFB324F}" destId="{A0FB27BF-9D92-438C-B1B6-888922EAD93F}" srcOrd="0" destOrd="0" presId="urn:microsoft.com/office/officeart/2008/layout/VerticalCurvedList"/>
    <dgm:cxn modelId="{69258C8C-50BC-4871-9CC1-D1E3C1903155}" type="presParOf" srcId="{A0FB27BF-9D92-438C-B1B6-888922EAD93F}" destId="{8298AAAB-1F71-4182-99C0-55CE8643F5AC}" srcOrd="0" destOrd="0" presId="urn:microsoft.com/office/officeart/2008/layout/VerticalCurvedList"/>
    <dgm:cxn modelId="{25AF5767-8FB9-48A9-BD39-9A942281D11F}" type="presParOf" srcId="{A0FB27BF-9D92-438C-B1B6-888922EAD93F}" destId="{5273A734-FC59-453D-8624-B88FAFD9A11A}" srcOrd="1" destOrd="0" presId="urn:microsoft.com/office/officeart/2008/layout/VerticalCurvedList"/>
    <dgm:cxn modelId="{EB334DBA-0F7C-483B-B008-88F56D02FA3B}" type="presParOf" srcId="{A0FB27BF-9D92-438C-B1B6-888922EAD93F}" destId="{894BB581-3DF2-44D2-991E-16EDD26C92EA}" srcOrd="2" destOrd="0" presId="urn:microsoft.com/office/officeart/2008/layout/VerticalCurvedList"/>
    <dgm:cxn modelId="{51E2EA3E-521C-4D1B-B015-093C4DAD0737}" type="presParOf" srcId="{A0FB27BF-9D92-438C-B1B6-888922EAD93F}" destId="{257541FE-C676-4028-8915-104A0CC51FBD}" srcOrd="3" destOrd="0" presId="urn:microsoft.com/office/officeart/2008/layout/VerticalCurvedList"/>
    <dgm:cxn modelId="{A0793E77-EB2A-472B-ACE6-3F2D49B9CA59}" type="presParOf" srcId="{3DFE2EE9-B776-4BCD-A133-57FDDCFB324F}" destId="{C37F5177-8CFD-4D9F-B436-C8A410110346}" srcOrd="1" destOrd="0" presId="urn:microsoft.com/office/officeart/2008/layout/VerticalCurvedList"/>
    <dgm:cxn modelId="{D243BDC8-E0DF-488C-B747-433B52CEDC69}" type="presParOf" srcId="{3DFE2EE9-B776-4BCD-A133-57FDDCFB324F}" destId="{59B36553-56EF-4E45-BC99-0CC2B1C2ED3D}" srcOrd="2" destOrd="0" presId="urn:microsoft.com/office/officeart/2008/layout/VerticalCurvedList"/>
    <dgm:cxn modelId="{94613860-04A4-4FF1-9669-FC96502983A9}" type="presParOf" srcId="{59B36553-56EF-4E45-BC99-0CC2B1C2ED3D}" destId="{FEFE6EAA-5287-42FE-B15B-BE855955F321}" srcOrd="0" destOrd="0" presId="urn:microsoft.com/office/officeart/2008/layout/VerticalCurvedList"/>
    <dgm:cxn modelId="{C2134B17-1FFA-493C-BBD8-7E4000740A91}" type="presParOf" srcId="{3DFE2EE9-B776-4BCD-A133-57FDDCFB324F}" destId="{A2AEDDC8-D345-4228-9AA9-5B430FF6041C}" srcOrd="3" destOrd="0" presId="urn:microsoft.com/office/officeart/2008/layout/VerticalCurvedList"/>
    <dgm:cxn modelId="{C5E23A50-A060-4D02-B323-77DE6680C9A6}" type="presParOf" srcId="{3DFE2EE9-B776-4BCD-A133-57FDDCFB324F}" destId="{584FE059-3E4D-4F21-96AF-85E63C112271}" srcOrd="4" destOrd="0" presId="urn:microsoft.com/office/officeart/2008/layout/VerticalCurvedList"/>
    <dgm:cxn modelId="{63525A3B-A076-4D06-9A6F-F57A94FD344E}" type="presParOf" srcId="{584FE059-3E4D-4F21-96AF-85E63C112271}" destId="{4BCC89D3-34DD-4CE6-BAAA-8F6EA6C05E5E}" srcOrd="0" destOrd="0" presId="urn:microsoft.com/office/officeart/2008/layout/VerticalCurvedList"/>
    <dgm:cxn modelId="{AEE5FF53-AB33-4727-A497-21548160858F}" type="presParOf" srcId="{3DFE2EE9-B776-4BCD-A133-57FDDCFB324F}" destId="{7194B4AC-0821-4923-9D45-29240C382CD8}" srcOrd="5" destOrd="0" presId="urn:microsoft.com/office/officeart/2008/layout/VerticalCurvedList"/>
    <dgm:cxn modelId="{B3CB9195-4863-44F2-BD15-EF52321CC25A}" type="presParOf" srcId="{3DFE2EE9-B776-4BCD-A133-57FDDCFB324F}" destId="{CC60715D-2D3E-49BF-A340-60E5B9C2D4B0}" srcOrd="6" destOrd="0" presId="urn:microsoft.com/office/officeart/2008/layout/VerticalCurvedList"/>
    <dgm:cxn modelId="{C9F9C3C8-6485-4300-9EBC-E931AC96F869}" type="presParOf" srcId="{CC60715D-2D3E-49BF-A340-60E5B9C2D4B0}" destId="{A4A976E7-3417-46E4-95AC-04B4ACAD720C}" srcOrd="0" destOrd="0" presId="urn:microsoft.com/office/officeart/2008/layout/VerticalCurvedList"/>
    <dgm:cxn modelId="{D76B0924-1052-4C39-AE95-DB98D779A9F2}" type="presParOf" srcId="{3DFE2EE9-B776-4BCD-A133-57FDDCFB324F}" destId="{287D9DD7-07E1-46DF-A859-78DE21E30FAF}" srcOrd="7" destOrd="0" presId="urn:microsoft.com/office/officeart/2008/layout/VerticalCurvedList"/>
    <dgm:cxn modelId="{204BC762-7CE4-441F-ABD9-86C25EFFBE30}" type="presParOf" srcId="{3DFE2EE9-B776-4BCD-A133-57FDDCFB324F}" destId="{C5B764EC-F118-4751-B2FB-7976B85EAD6C}" srcOrd="8" destOrd="0" presId="urn:microsoft.com/office/officeart/2008/layout/VerticalCurvedList"/>
    <dgm:cxn modelId="{0A7EEF06-C8FA-4181-8E81-51F45B8A80AA}" type="presParOf" srcId="{C5B764EC-F118-4751-B2FB-7976B85EAD6C}" destId="{6C013004-03B6-48A2-A50F-C795BFA1DB38}" srcOrd="0" destOrd="0" presId="urn:microsoft.com/office/officeart/2008/layout/VerticalCurvedList"/>
    <dgm:cxn modelId="{84D15F1C-4B27-46E7-91DF-D8D1953A9552}" type="presParOf" srcId="{3DFE2EE9-B776-4BCD-A133-57FDDCFB324F}" destId="{EA726AF0-50A3-4815-9F53-D3C29028F300}" srcOrd="9" destOrd="0" presId="urn:microsoft.com/office/officeart/2008/layout/VerticalCurvedList"/>
    <dgm:cxn modelId="{1E152F7C-4F60-49FA-B151-098272CCA18A}" type="presParOf" srcId="{3DFE2EE9-B776-4BCD-A133-57FDDCFB324F}" destId="{BBC35C7D-9A45-4A6E-AEC6-672906CE63DB}" srcOrd="10" destOrd="0" presId="urn:microsoft.com/office/officeart/2008/layout/VerticalCurvedList"/>
    <dgm:cxn modelId="{9AF47A55-DEA8-4D2E-BDD6-D66C90FF9483}" type="presParOf" srcId="{BBC35C7D-9A45-4A6E-AEC6-672906CE63DB}" destId="{C215FAFF-0FF6-499E-9D34-74DD44443748}"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100816-5C4A-4E7B-B8AC-2E2ED9220525}">
      <dsp:nvSpPr>
        <dsp:cNvPr id="0" name=""/>
        <dsp:cNvSpPr/>
      </dsp:nvSpPr>
      <dsp:spPr>
        <a:xfrm rot="16200000">
          <a:off x="-533649" y="537584"/>
          <a:ext cx="4860950" cy="3785780"/>
        </a:xfrm>
        <a:prstGeom prst="flowChartManualOperation">
          <a:avLst/>
        </a:prstGeom>
        <a:solidFill>
          <a:srgbClr val="0089F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0" rIns="114300" bIns="0" numCol="1" spcCol="1270" anchor="t" anchorCtr="0">
          <a:noAutofit/>
        </a:bodyPr>
        <a:lstStyle/>
        <a:p>
          <a:pPr marL="0" lvl="0" indent="0" algn="l" defTabSz="800100">
            <a:lnSpc>
              <a:spcPct val="90000"/>
            </a:lnSpc>
            <a:spcBef>
              <a:spcPct val="0"/>
            </a:spcBef>
            <a:spcAft>
              <a:spcPct val="35000"/>
            </a:spcAft>
            <a:buNone/>
          </a:pPr>
          <a:r>
            <a:rPr lang="zh-CN" altLang="en-US" sz="1800" b="1" kern="1200" dirty="0">
              <a:solidFill>
                <a:prstClr val="white"/>
              </a:solidFill>
              <a:latin typeface="微软雅黑" panose="020B0503020204020204" pitchFamily="34" charset="-122"/>
              <a:ea typeface="微软雅黑" panose="020B0503020204020204" pitchFamily="34" charset="-122"/>
              <a:cs typeface="+mn-cs"/>
            </a:rPr>
            <a:t>物质形态（不动产）</a:t>
          </a:r>
        </a:p>
        <a:p>
          <a:pPr marL="171450" lvl="1" indent="-171450" algn="l" defTabSz="755650">
            <a:lnSpc>
              <a:spcPct val="100000"/>
            </a:lnSpc>
            <a:spcBef>
              <a:spcPct val="0"/>
            </a:spcBef>
            <a:spcAft>
              <a:spcPct val="15000"/>
            </a:spcAft>
            <a:buChar char="•"/>
          </a:pPr>
          <a:r>
            <a:rPr lang="zh-CN" altLang="en-US" sz="1700" kern="1200" dirty="0">
              <a:latin typeface="微软雅黑" panose="020B0503020204020204" pitchFamily="34" charset="-122"/>
              <a:ea typeface="微软雅黑" panose="020B0503020204020204" pitchFamily="34" charset="-122"/>
            </a:rPr>
            <a:t>作为一种客观存在的物质形态，房地产是指房产和地产的总称，包括土地和土地上</a:t>
          </a:r>
          <a:r>
            <a:rPr lang="zh-CN" altLang="en-US" sz="1700" b="0" kern="1200" dirty="0">
              <a:latin typeface="微软雅黑" panose="020B0503020204020204" pitchFamily="34" charset="-122"/>
              <a:ea typeface="微软雅黑" panose="020B0503020204020204" pitchFamily="34" charset="-122"/>
            </a:rPr>
            <a:t>永久建筑物</a:t>
          </a:r>
          <a:r>
            <a:rPr lang="zh-CN" altLang="en-US" sz="1700" kern="1200" dirty="0">
              <a:latin typeface="微软雅黑" panose="020B0503020204020204" pitchFamily="34" charset="-122"/>
              <a:ea typeface="微软雅黑" panose="020B0503020204020204" pitchFamily="34" charset="-122"/>
            </a:rPr>
            <a:t>及其所衍生的权利。</a:t>
          </a:r>
        </a:p>
        <a:p>
          <a:pPr marL="171450" lvl="1" indent="-171450" algn="l" defTabSz="755650">
            <a:lnSpc>
              <a:spcPct val="100000"/>
            </a:lnSpc>
            <a:spcBef>
              <a:spcPct val="0"/>
            </a:spcBef>
            <a:spcAft>
              <a:spcPct val="15000"/>
            </a:spcAft>
            <a:buChar char="•"/>
          </a:pPr>
          <a:r>
            <a:rPr lang="zh-CN" altLang="en-US" sz="1700" b="0" kern="1200" dirty="0">
              <a:latin typeface="微软雅黑" panose="020B0503020204020204" pitchFamily="34" charset="-122"/>
              <a:ea typeface="微软雅黑" panose="020B0503020204020204" pitchFamily="34" charset="-122"/>
            </a:rPr>
            <a:t>房产</a:t>
          </a:r>
          <a:r>
            <a:rPr lang="zh-CN" altLang="en-US" sz="1700" kern="1200" dirty="0">
              <a:latin typeface="微软雅黑" panose="020B0503020204020204" pitchFamily="34" charset="-122"/>
              <a:ea typeface="微软雅黑" panose="020B0503020204020204" pitchFamily="34" charset="-122"/>
            </a:rPr>
            <a:t>是指建筑在土地上的各种房屋；</a:t>
          </a:r>
        </a:p>
        <a:p>
          <a:pPr marL="171450" lvl="1" indent="-171450" algn="l" defTabSz="755650">
            <a:lnSpc>
              <a:spcPct val="100000"/>
            </a:lnSpc>
            <a:spcBef>
              <a:spcPct val="0"/>
            </a:spcBef>
            <a:spcAft>
              <a:spcPct val="15000"/>
            </a:spcAft>
            <a:buChar char="•"/>
          </a:pPr>
          <a:r>
            <a:rPr lang="zh-CN" altLang="en-US" sz="1700" b="0" kern="1200" dirty="0">
              <a:solidFill>
                <a:prstClr val="white"/>
              </a:solidFill>
              <a:latin typeface="微软雅黑" panose="020B0503020204020204" pitchFamily="34" charset="-122"/>
              <a:ea typeface="微软雅黑" panose="020B0503020204020204" pitchFamily="34" charset="-122"/>
              <a:cs typeface="+mn-cs"/>
            </a:rPr>
            <a:t>地产</a:t>
          </a:r>
          <a:r>
            <a:rPr lang="zh-CN" altLang="en-US" sz="1700" kern="1200" dirty="0">
              <a:latin typeface="微软雅黑" panose="020B0503020204020204" pitchFamily="34" charset="-122"/>
              <a:ea typeface="微软雅黑" panose="020B0503020204020204" pitchFamily="34" charset="-122"/>
            </a:rPr>
            <a:t>是指土地及其上下一定的空间（权属关系）。</a:t>
          </a:r>
        </a:p>
      </dsp:txBody>
      <dsp:txXfrm rot="5400000">
        <a:off x="3936" y="972189"/>
        <a:ext cx="3785780" cy="2916570"/>
      </dsp:txXfrm>
    </dsp:sp>
    <dsp:sp modelId="{C2BE181A-1EC8-4C0D-870C-3B70947EAB81}">
      <dsp:nvSpPr>
        <dsp:cNvPr id="0" name=""/>
        <dsp:cNvSpPr/>
      </dsp:nvSpPr>
      <dsp:spPr>
        <a:xfrm rot="16200000">
          <a:off x="3536065" y="537584"/>
          <a:ext cx="4860950" cy="3785780"/>
        </a:xfrm>
        <a:prstGeom prst="flowChartManualOperation">
          <a:avLst/>
        </a:prstGeom>
        <a:solidFill>
          <a:srgbClr val="0089F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0" rIns="114300" bIns="0" numCol="1" spcCol="1270" anchor="t" anchorCtr="0">
          <a:noAutofit/>
        </a:bodyPr>
        <a:lstStyle/>
        <a:p>
          <a:pPr marL="0" lvl="0" indent="0" algn="l" defTabSz="977900">
            <a:lnSpc>
              <a:spcPct val="90000"/>
            </a:lnSpc>
            <a:spcBef>
              <a:spcPct val="0"/>
            </a:spcBef>
            <a:spcAft>
              <a:spcPct val="35000"/>
            </a:spcAft>
            <a:buNone/>
          </a:pPr>
          <a:r>
            <a:rPr lang="zh-CN" altLang="en-US" sz="1800" b="1" kern="1200" dirty="0">
              <a:solidFill>
                <a:prstClr val="white"/>
              </a:solidFill>
              <a:latin typeface="微软雅黑" panose="020B0503020204020204" pitchFamily="34" charset="-122"/>
              <a:ea typeface="微软雅黑" panose="020B0503020204020204" pitchFamily="34" charset="-122"/>
              <a:cs typeface="+mn-cs"/>
            </a:rPr>
            <a:t>财产权利</a:t>
          </a:r>
        </a:p>
        <a:p>
          <a:pPr marL="171450" lvl="1" indent="0" algn="l" defTabSz="755650">
            <a:lnSpc>
              <a:spcPct val="120000"/>
            </a:lnSpc>
            <a:spcBef>
              <a:spcPct val="0"/>
            </a:spcBef>
            <a:spcAft>
              <a:spcPct val="15000"/>
            </a:spcAft>
            <a:buChar char="•"/>
          </a:pPr>
          <a:r>
            <a:rPr lang="zh-CN" altLang="en-US" sz="1700" kern="1200" dirty="0">
              <a:latin typeface="微软雅黑" panose="020B0503020204020204" pitchFamily="34" charset="-122"/>
              <a:ea typeface="微软雅黑" panose="020B0503020204020204" pitchFamily="34" charset="-122"/>
            </a:rPr>
            <a:t>财产权利是指包含在房地产实体中的各种经济利益及其由此而形成的各种权利。</a:t>
          </a:r>
        </a:p>
        <a:p>
          <a:pPr marL="171450" lvl="1" indent="0" algn="l" defTabSz="755650">
            <a:lnSpc>
              <a:spcPct val="120000"/>
            </a:lnSpc>
            <a:spcBef>
              <a:spcPct val="0"/>
            </a:spcBef>
            <a:spcAft>
              <a:spcPct val="15000"/>
            </a:spcAft>
            <a:buChar char="•"/>
          </a:pPr>
          <a:r>
            <a:rPr lang="zh-CN" altLang="en-US" sz="1700" kern="1200" dirty="0">
              <a:latin typeface="微软雅黑" panose="020B0503020204020204" pitchFamily="34" charset="-122"/>
              <a:ea typeface="微软雅黑" panose="020B0503020204020204" pitchFamily="34" charset="-122"/>
            </a:rPr>
            <a:t>权利：所有权、使用权、抵押权、典权、租赁权</a:t>
          </a:r>
          <a:r>
            <a:rPr lang="zh-CN" altLang="en-US" sz="1700" kern="1200" dirty="0"/>
            <a:t>。</a:t>
          </a:r>
        </a:p>
      </dsp:txBody>
      <dsp:txXfrm rot="5400000">
        <a:off x="4073650" y="972189"/>
        <a:ext cx="3785780" cy="291657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AEC409-23BA-450B-B1CC-8F83C35906DA}">
      <dsp:nvSpPr>
        <dsp:cNvPr id="0" name=""/>
        <dsp:cNvSpPr/>
      </dsp:nvSpPr>
      <dsp:spPr>
        <a:xfrm>
          <a:off x="0" y="898787"/>
          <a:ext cx="7514336" cy="3005734"/>
        </a:xfrm>
        <a:prstGeom prst="leftRightRibbon">
          <a:avLst/>
        </a:prstGeom>
        <a:solidFill>
          <a:srgbClr val="0089F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8D61559-752E-4879-8BD0-247F57B1E421}">
      <dsp:nvSpPr>
        <dsp:cNvPr id="0" name=""/>
        <dsp:cNvSpPr/>
      </dsp:nvSpPr>
      <dsp:spPr>
        <a:xfrm>
          <a:off x="901720" y="1424790"/>
          <a:ext cx="2479730" cy="1472809"/>
        </a:xfrm>
        <a:prstGeom prst="rect">
          <a:avLst/>
        </a:prstGeom>
        <a:solidFill>
          <a:srgbClr val="0089F0"/>
        </a:solid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71120" rIns="0" bIns="76200" numCol="1" spcCol="1270" anchor="ctr" anchorCtr="0">
          <a:noAutofit/>
        </a:bodyPr>
        <a:lstStyle/>
        <a:p>
          <a:pPr marL="0" lvl="0" indent="0" algn="ctr" defTabSz="889000">
            <a:lnSpc>
              <a:spcPct val="90000"/>
            </a:lnSpc>
            <a:spcBef>
              <a:spcPct val="0"/>
            </a:spcBef>
            <a:spcAft>
              <a:spcPct val="35000"/>
            </a:spcAft>
            <a:buNone/>
          </a:pPr>
          <a:r>
            <a:rPr lang="zh-CN" altLang="en-US" sz="2000" kern="1200" dirty="0">
              <a:latin typeface="微软雅黑" panose="020B0503020204020204" pitchFamily="34" charset="-122"/>
              <a:ea typeface="微软雅黑" panose="020B0503020204020204" pitchFamily="34" charset="-122"/>
            </a:rPr>
            <a:t>房地产业应与整体经济发展步伐一致</a:t>
          </a:r>
        </a:p>
      </dsp:txBody>
      <dsp:txXfrm>
        <a:off x="901720" y="1424790"/>
        <a:ext cx="2479730" cy="1472809"/>
      </dsp:txXfrm>
    </dsp:sp>
    <dsp:sp modelId="{2B5DB5B0-7372-4A0E-A18F-69B835D99C4D}">
      <dsp:nvSpPr>
        <dsp:cNvPr id="0" name=""/>
        <dsp:cNvSpPr/>
      </dsp:nvSpPr>
      <dsp:spPr>
        <a:xfrm>
          <a:off x="3757168" y="1905708"/>
          <a:ext cx="2930591" cy="1472809"/>
        </a:xfrm>
        <a:prstGeom prst="rect">
          <a:avLst/>
        </a:prstGeom>
        <a:solidFill>
          <a:srgbClr val="0089F0"/>
        </a:solid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476731" tIns="58420" rIns="58420" bIns="58420" numCol="1" spcCol="1270" anchor="ctr" anchorCtr="0">
          <a:noAutofit/>
        </a:bodyPr>
        <a:lstStyle/>
        <a:p>
          <a:pPr marL="0" lvl="0" indent="0" algn="l" defTabSz="1022350">
            <a:lnSpc>
              <a:spcPct val="90000"/>
            </a:lnSpc>
            <a:spcBef>
              <a:spcPct val="0"/>
            </a:spcBef>
            <a:spcAft>
              <a:spcPct val="35000"/>
            </a:spcAft>
            <a:buNone/>
          </a:pPr>
          <a:r>
            <a:rPr lang="zh-CN" altLang="en-US" sz="2000" kern="1200" dirty="0">
              <a:solidFill>
                <a:prstClr val="white"/>
              </a:solidFill>
              <a:latin typeface="微软雅黑" panose="020B0503020204020204" pitchFamily="34" charset="-122"/>
              <a:ea typeface="微软雅黑" panose="020B0503020204020204" pitchFamily="34" charset="-122"/>
              <a:cs typeface="+mn-cs"/>
            </a:rPr>
            <a:t>房地产市场是二元化的结构体系，不能用市场化概念涵盖全部房地产市场</a:t>
          </a:r>
        </a:p>
      </dsp:txBody>
      <dsp:txXfrm>
        <a:off x="3757168" y="1905708"/>
        <a:ext cx="2930591" cy="1472809"/>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F41D45-4BA6-4F93-9EE2-C650955CE66E}">
      <dsp:nvSpPr>
        <dsp:cNvPr id="0" name=""/>
        <dsp:cNvSpPr/>
      </dsp:nvSpPr>
      <dsp:spPr>
        <a:xfrm>
          <a:off x="122326" y="635461"/>
          <a:ext cx="7315200" cy="6650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b" anchorCtr="0">
          <a:noAutofit/>
        </a:bodyPr>
        <a:lstStyle/>
        <a:p>
          <a:pPr marL="0" lvl="0" indent="0" algn="l" defTabSz="1022350">
            <a:lnSpc>
              <a:spcPct val="90000"/>
            </a:lnSpc>
            <a:spcBef>
              <a:spcPct val="0"/>
            </a:spcBef>
            <a:spcAft>
              <a:spcPct val="35000"/>
            </a:spcAft>
            <a:buNone/>
          </a:pPr>
          <a:r>
            <a:rPr lang="zh-CN" altLang="en-US" sz="2300" kern="1200" dirty="0">
              <a:latin typeface="微软雅黑" panose="020B0503020204020204" pitchFamily="34" charset="-122"/>
              <a:ea typeface="微软雅黑" panose="020B0503020204020204" pitchFamily="34" charset="-122"/>
            </a:rPr>
            <a:t>概念</a:t>
          </a:r>
        </a:p>
      </dsp:txBody>
      <dsp:txXfrm>
        <a:off x="122326" y="635461"/>
        <a:ext cx="7315200" cy="665018"/>
      </dsp:txXfrm>
    </dsp:sp>
    <dsp:sp modelId="{99786AAA-9C80-4965-8905-23AB269DF30B}">
      <dsp:nvSpPr>
        <dsp:cNvPr id="0" name=""/>
        <dsp:cNvSpPr/>
      </dsp:nvSpPr>
      <dsp:spPr>
        <a:xfrm>
          <a:off x="122326" y="1300480"/>
          <a:ext cx="1711756" cy="1354666"/>
        </a:xfrm>
        <a:prstGeom prst="chevron">
          <a:avLst>
            <a:gd name="adj" fmla="val 70610"/>
          </a:avLst>
        </a:prstGeom>
        <a:solidFill>
          <a:srgbClr val="0089F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440E927-CBE0-4B25-B48F-5DCC69701161}">
      <dsp:nvSpPr>
        <dsp:cNvPr id="0" name=""/>
        <dsp:cNvSpPr/>
      </dsp:nvSpPr>
      <dsp:spPr>
        <a:xfrm>
          <a:off x="1150518" y="1300480"/>
          <a:ext cx="1711756" cy="1354666"/>
        </a:xfrm>
        <a:prstGeom prst="chevron">
          <a:avLst>
            <a:gd name="adj" fmla="val 70610"/>
          </a:avLst>
        </a:prstGeom>
        <a:solidFill>
          <a:srgbClr val="0089F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3D21977-B3B7-4289-996A-CE1C20DC6A87}">
      <dsp:nvSpPr>
        <dsp:cNvPr id="0" name=""/>
        <dsp:cNvSpPr/>
      </dsp:nvSpPr>
      <dsp:spPr>
        <a:xfrm>
          <a:off x="2179523" y="1300480"/>
          <a:ext cx="1711756" cy="1354666"/>
        </a:xfrm>
        <a:prstGeom prst="chevron">
          <a:avLst>
            <a:gd name="adj" fmla="val 70610"/>
          </a:avLst>
        </a:prstGeom>
        <a:solidFill>
          <a:srgbClr val="0089F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3930A47-B2A9-4CF7-BD64-F9147477A529}">
      <dsp:nvSpPr>
        <dsp:cNvPr id="0" name=""/>
        <dsp:cNvSpPr/>
      </dsp:nvSpPr>
      <dsp:spPr>
        <a:xfrm>
          <a:off x="3207715" y="1300480"/>
          <a:ext cx="1711756" cy="1354666"/>
        </a:xfrm>
        <a:prstGeom prst="chevron">
          <a:avLst>
            <a:gd name="adj" fmla="val 70610"/>
          </a:avLst>
        </a:prstGeom>
        <a:solidFill>
          <a:srgbClr val="0089F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C33736F-F2B3-4958-8273-9DC1AD6BDDF8}">
      <dsp:nvSpPr>
        <dsp:cNvPr id="0" name=""/>
        <dsp:cNvSpPr/>
      </dsp:nvSpPr>
      <dsp:spPr>
        <a:xfrm>
          <a:off x="4236720" y="1300480"/>
          <a:ext cx="1711756" cy="1354666"/>
        </a:xfrm>
        <a:prstGeom prst="chevron">
          <a:avLst>
            <a:gd name="adj" fmla="val 70610"/>
          </a:avLst>
        </a:prstGeom>
        <a:solidFill>
          <a:srgbClr val="0089F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83A7861-A9F4-4E21-ABB1-F9E91CE8F31E}">
      <dsp:nvSpPr>
        <dsp:cNvPr id="0" name=""/>
        <dsp:cNvSpPr/>
      </dsp:nvSpPr>
      <dsp:spPr>
        <a:xfrm>
          <a:off x="5264912" y="1300480"/>
          <a:ext cx="1711756" cy="1354666"/>
        </a:xfrm>
        <a:prstGeom prst="chevron">
          <a:avLst>
            <a:gd name="adj" fmla="val 70610"/>
          </a:avLst>
        </a:prstGeom>
        <a:solidFill>
          <a:srgbClr val="0089F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8DD5A7D-C1AA-4E2F-BFA5-32387FAFC3A6}">
      <dsp:nvSpPr>
        <dsp:cNvPr id="0" name=""/>
        <dsp:cNvSpPr/>
      </dsp:nvSpPr>
      <dsp:spPr>
        <a:xfrm>
          <a:off x="6293916" y="1300480"/>
          <a:ext cx="1711756" cy="1354666"/>
        </a:xfrm>
        <a:prstGeom prst="chevron">
          <a:avLst>
            <a:gd name="adj" fmla="val 70610"/>
          </a:avLst>
        </a:prstGeom>
        <a:solidFill>
          <a:srgbClr val="0089F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23AD2E9-DB58-4FAA-A644-7C0C7BEBAC1E}">
      <dsp:nvSpPr>
        <dsp:cNvPr id="0" name=""/>
        <dsp:cNvSpPr/>
      </dsp:nvSpPr>
      <dsp:spPr>
        <a:xfrm>
          <a:off x="122326" y="1435946"/>
          <a:ext cx="7410297" cy="1083733"/>
        </a:xfrm>
        <a:prstGeom prst="rect">
          <a:avLst/>
        </a:prstGeom>
        <a:solidFill>
          <a:schemeClr val="lt1">
            <a:hueOff val="0"/>
            <a:satOff val="0"/>
            <a:lumOff val="0"/>
            <a:alphaOff val="0"/>
          </a:schemeClr>
        </a:solidFill>
        <a:ln w="12700" cap="flat" cmpd="sng" algn="ctr">
          <a:solidFill>
            <a:srgbClr val="0089F0"/>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0640" tIns="40640" rIns="40640" bIns="40640" numCol="1" spcCol="1270" anchor="ctr" anchorCtr="0">
          <a:noAutofit/>
        </a:bodyPr>
        <a:lstStyle/>
        <a:p>
          <a:pPr marL="0" lvl="0" indent="457200" algn="l" defTabSz="711200">
            <a:lnSpc>
              <a:spcPct val="90000"/>
            </a:lnSpc>
            <a:spcBef>
              <a:spcPct val="0"/>
            </a:spcBef>
            <a:spcAft>
              <a:spcPct val="35000"/>
            </a:spcAft>
            <a:buNone/>
          </a:pPr>
          <a:r>
            <a:rPr lang="zh-CN" altLang="en-US" sz="1600" kern="1200" baseline="0" dirty="0">
              <a:ea typeface="微软雅黑" panose="020B0503020204020204" pitchFamily="34" charset="-122"/>
            </a:rPr>
            <a:t>房地产开发，是指按照城市建设总体规划和社会经济发展的要求，在国有土地上进行</a:t>
          </a:r>
          <a:r>
            <a:rPr lang="zh-CN" altLang="en-US" sz="1600" b="1" kern="1200" baseline="0" dirty="0">
              <a:solidFill>
                <a:srgbClr val="0089F0"/>
              </a:solidFill>
              <a:ea typeface="微软雅黑" panose="020B0503020204020204" pitchFamily="34" charset="-122"/>
            </a:rPr>
            <a:t>基础设施建设</a:t>
          </a:r>
          <a:r>
            <a:rPr lang="zh-CN" altLang="en-US" sz="1600" kern="1200" baseline="0" dirty="0">
              <a:ea typeface="微软雅黑" panose="020B0503020204020204" pitchFamily="34" charset="-122"/>
            </a:rPr>
            <a:t>、</a:t>
          </a:r>
          <a:r>
            <a:rPr lang="zh-CN" altLang="en-US" sz="1600" b="1" kern="1200" baseline="0" dirty="0">
              <a:solidFill>
                <a:srgbClr val="0089F0"/>
              </a:solidFill>
              <a:latin typeface="Calibri" panose="020F0502020204030204"/>
              <a:ea typeface="微软雅黑" panose="020B0503020204020204" pitchFamily="34" charset="-122"/>
              <a:cs typeface="+mn-cs"/>
            </a:rPr>
            <a:t>房屋建设</a:t>
          </a:r>
          <a:r>
            <a:rPr lang="zh-CN" altLang="en-US" sz="1600" kern="1200" baseline="0" dirty="0">
              <a:ea typeface="微软雅黑" panose="020B0503020204020204" pitchFamily="34" charset="-122"/>
            </a:rPr>
            <a:t>，并转让房地产开发项目或者</a:t>
          </a:r>
          <a:r>
            <a:rPr lang="zh-CN" altLang="en-US" sz="1600" b="1" kern="1200" baseline="0" dirty="0">
              <a:solidFill>
                <a:srgbClr val="0089F0"/>
              </a:solidFill>
              <a:latin typeface="Calibri" panose="020F0502020204030204"/>
              <a:ea typeface="微软雅黑" panose="020B0503020204020204" pitchFamily="34" charset="-122"/>
              <a:cs typeface="+mn-cs"/>
            </a:rPr>
            <a:t>销售、出租商品房</a:t>
          </a:r>
          <a:r>
            <a:rPr lang="zh-CN" altLang="en-US" sz="1600" kern="1200" baseline="0" dirty="0">
              <a:ea typeface="微软雅黑" panose="020B0503020204020204" pitchFamily="34" charset="-122"/>
            </a:rPr>
            <a:t>的行为。</a:t>
          </a:r>
        </a:p>
      </dsp:txBody>
      <dsp:txXfrm>
        <a:off x="122326" y="1435946"/>
        <a:ext cx="7410297" cy="1083733"/>
      </dsp:txXfrm>
    </dsp:sp>
    <dsp:sp modelId="{0EFB6217-B412-462A-85EB-4F849F1198D7}">
      <dsp:nvSpPr>
        <dsp:cNvPr id="0" name=""/>
        <dsp:cNvSpPr/>
      </dsp:nvSpPr>
      <dsp:spPr>
        <a:xfrm>
          <a:off x="122326" y="2763520"/>
          <a:ext cx="7315200" cy="6650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b" anchorCtr="0">
          <a:noAutofit/>
        </a:bodyPr>
        <a:lstStyle/>
        <a:p>
          <a:pPr marL="0" lvl="0" indent="0" algn="l" defTabSz="1022350">
            <a:lnSpc>
              <a:spcPct val="90000"/>
            </a:lnSpc>
            <a:spcBef>
              <a:spcPct val="0"/>
            </a:spcBef>
            <a:spcAft>
              <a:spcPct val="35000"/>
            </a:spcAft>
            <a:buNone/>
          </a:pPr>
          <a:r>
            <a:rPr lang="zh-CN" altLang="en-US" sz="2300" kern="1200" dirty="0">
              <a:latin typeface="微软雅黑" panose="020B0503020204020204" pitchFamily="34" charset="-122"/>
              <a:ea typeface="微软雅黑" panose="020B0503020204020204" pitchFamily="34" charset="-122"/>
            </a:rPr>
            <a:t>任务</a:t>
          </a:r>
        </a:p>
      </dsp:txBody>
      <dsp:txXfrm>
        <a:off x="122326" y="2763520"/>
        <a:ext cx="7315200" cy="665018"/>
      </dsp:txXfrm>
    </dsp:sp>
    <dsp:sp modelId="{94920BF7-4E35-4E7C-9E20-1DFC6F112CA9}">
      <dsp:nvSpPr>
        <dsp:cNvPr id="0" name=""/>
        <dsp:cNvSpPr/>
      </dsp:nvSpPr>
      <dsp:spPr>
        <a:xfrm>
          <a:off x="122326" y="3428538"/>
          <a:ext cx="1711756" cy="1354666"/>
        </a:xfrm>
        <a:prstGeom prst="chevron">
          <a:avLst>
            <a:gd name="adj" fmla="val 70610"/>
          </a:avLst>
        </a:prstGeom>
        <a:solidFill>
          <a:srgbClr val="0089F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5F5D743-CEEB-483B-8ED4-28B4A5038C90}">
      <dsp:nvSpPr>
        <dsp:cNvPr id="0" name=""/>
        <dsp:cNvSpPr/>
      </dsp:nvSpPr>
      <dsp:spPr>
        <a:xfrm>
          <a:off x="1150518" y="3428538"/>
          <a:ext cx="1711756" cy="1354666"/>
        </a:xfrm>
        <a:prstGeom prst="chevron">
          <a:avLst>
            <a:gd name="adj" fmla="val 70610"/>
          </a:avLst>
        </a:prstGeom>
        <a:solidFill>
          <a:srgbClr val="0089F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63CA6BD-CE80-4725-AE5E-81553D8A9522}">
      <dsp:nvSpPr>
        <dsp:cNvPr id="0" name=""/>
        <dsp:cNvSpPr/>
      </dsp:nvSpPr>
      <dsp:spPr>
        <a:xfrm>
          <a:off x="2179523" y="3428538"/>
          <a:ext cx="1711756" cy="1354666"/>
        </a:xfrm>
        <a:prstGeom prst="chevron">
          <a:avLst>
            <a:gd name="adj" fmla="val 70610"/>
          </a:avLst>
        </a:prstGeom>
        <a:solidFill>
          <a:srgbClr val="0089F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A628D9A-7CDF-4166-A1BF-D69B970EB59F}">
      <dsp:nvSpPr>
        <dsp:cNvPr id="0" name=""/>
        <dsp:cNvSpPr/>
      </dsp:nvSpPr>
      <dsp:spPr>
        <a:xfrm>
          <a:off x="3207715" y="3428538"/>
          <a:ext cx="1711756" cy="1354666"/>
        </a:xfrm>
        <a:prstGeom prst="chevron">
          <a:avLst>
            <a:gd name="adj" fmla="val 70610"/>
          </a:avLst>
        </a:prstGeom>
        <a:solidFill>
          <a:srgbClr val="0089F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7872944-2940-4B8D-8EA9-4509CA4EF56B}">
      <dsp:nvSpPr>
        <dsp:cNvPr id="0" name=""/>
        <dsp:cNvSpPr/>
      </dsp:nvSpPr>
      <dsp:spPr>
        <a:xfrm>
          <a:off x="4236720" y="3428538"/>
          <a:ext cx="1711756" cy="1354666"/>
        </a:xfrm>
        <a:prstGeom prst="chevron">
          <a:avLst>
            <a:gd name="adj" fmla="val 70610"/>
          </a:avLst>
        </a:prstGeom>
        <a:solidFill>
          <a:srgbClr val="0089F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12F9632-DAD7-400C-B690-D41505E2AB49}">
      <dsp:nvSpPr>
        <dsp:cNvPr id="0" name=""/>
        <dsp:cNvSpPr/>
      </dsp:nvSpPr>
      <dsp:spPr>
        <a:xfrm>
          <a:off x="5264912" y="3428538"/>
          <a:ext cx="1711756" cy="1354666"/>
        </a:xfrm>
        <a:prstGeom prst="chevron">
          <a:avLst>
            <a:gd name="adj" fmla="val 70610"/>
          </a:avLst>
        </a:prstGeom>
        <a:solidFill>
          <a:srgbClr val="0089F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AA83E40-A885-4D1E-BA53-9991397B7284}">
      <dsp:nvSpPr>
        <dsp:cNvPr id="0" name=""/>
        <dsp:cNvSpPr/>
      </dsp:nvSpPr>
      <dsp:spPr>
        <a:xfrm>
          <a:off x="6293916" y="3428538"/>
          <a:ext cx="1711756" cy="1354666"/>
        </a:xfrm>
        <a:prstGeom prst="chevron">
          <a:avLst>
            <a:gd name="adj" fmla="val 70610"/>
          </a:avLst>
        </a:prstGeom>
        <a:solidFill>
          <a:srgbClr val="0089F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8F6BA95-FE65-419B-9218-1B4F48E52F88}">
      <dsp:nvSpPr>
        <dsp:cNvPr id="0" name=""/>
        <dsp:cNvSpPr/>
      </dsp:nvSpPr>
      <dsp:spPr>
        <a:xfrm>
          <a:off x="122326" y="3564005"/>
          <a:ext cx="7410297" cy="1083733"/>
        </a:xfrm>
        <a:prstGeom prst="rect">
          <a:avLst/>
        </a:prstGeom>
        <a:solidFill>
          <a:schemeClr val="lt1">
            <a:hueOff val="0"/>
            <a:satOff val="0"/>
            <a:lumOff val="0"/>
            <a:alphaOff val="0"/>
          </a:schemeClr>
        </a:solidFill>
        <a:ln w="12700" cap="flat" cmpd="sng" algn="ctr">
          <a:solidFill>
            <a:srgbClr val="0089F0"/>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0640" tIns="40640" rIns="40640" bIns="40640" numCol="1" spcCol="1270" anchor="ctr" anchorCtr="0">
          <a:noAutofit/>
        </a:bodyPr>
        <a:lstStyle/>
        <a:p>
          <a:pPr marL="0" lvl="0" indent="457200" algn="l" defTabSz="711200">
            <a:lnSpc>
              <a:spcPct val="90000"/>
            </a:lnSpc>
            <a:spcBef>
              <a:spcPct val="0"/>
            </a:spcBef>
            <a:spcAft>
              <a:spcPct val="35000"/>
            </a:spcAft>
            <a:buNone/>
          </a:pPr>
          <a:r>
            <a:rPr lang="zh-CN" altLang="en-US" sz="1600" kern="1200" dirty="0">
              <a:latin typeface="微软雅黑" panose="020B0503020204020204" pitchFamily="34" charset="-122"/>
              <a:ea typeface="微软雅黑" panose="020B0503020204020204" pitchFamily="34" charset="-122"/>
            </a:rPr>
            <a:t>房地产开发，是通过组合使用土地、建筑材料、城市基础设施、城市公用配套设施、劳动力、资金和专业人员经验等资源而为人类提供生产、生活空间，改变人类生存的物质环境的一种活动。</a:t>
          </a:r>
        </a:p>
      </dsp:txBody>
      <dsp:txXfrm>
        <a:off x="122326" y="3564005"/>
        <a:ext cx="7410297" cy="1083733"/>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73A734-FC59-453D-8624-B88FAFD9A11A}">
      <dsp:nvSpPr>
        <dsp:cNvPr id="0" name=""/>
        <dsp:cNvSpPr/>
      </dsp:nvSpPr>
      <dsp:spPr>
        <a:xfrm>
          <a:off x="-4996573" y="-765558"/>
          <a:ext cx="5950645" cy="5950645"/>
        </a:xfrm>
        <a:prstGeom prst="blockArc">
          <a:avLst>
            <a:gd name="adj1" fmla="val 18900000"/>
            <a:gd name="adj2" fmla="val 2700000"/>
            <a:gd name="adj3" fmla="val 334"/>
          </a:avLst>
        </a:prstGeom>
        <a:solidFill>
          <a:prstClr val="white">
            <a:hueOff val="0"/>
            <a:satOff val="0"/>
            <a:lumOff val="0"/>
            <a:alphaOff val="0"/>
          </a:prstClr>
        </a:solidFill>
        <a:ln w="12700" cap="flat" cmpd="sng" algn="ctr">
          <a:solidFill>
            <a:srgbClr val="0089F0"/>
          </a:solidFill>
          <a:prstDash val="solid"/>
          <a:miter lim="800000"/>
        </a:ln>
        <a:effectLst/>
      </dsp:spPr>
      <dsp:style>
        <a:lnRef idx="2">
          <a:scrgbClr r="0" g="0" b="0"/>
        </a:lnRef>
        <a:fillRef idx="0">
          <a:scrgbClr r="0" g="0" b="0"/>
        </a:fillRef>
        <a:effectRef idx="0">
          <a:scrgbClr r="0" g="0" b="0"/>
        </a:effectRef>
        <a:fontRef idx="minor"/>
      </dsp:style>
    </dsp:sp>
    <dsp:sp modelId="{C37F5177-8CFD-4D9F-B436-C8A410110346}">
      <dsp:nvSpPr>
        <dsp:cNvPr id="0" name=""/>
        <dsp:cNvSpPr/>
      </dsp:nvSpPr>
      <dsp:spPr>
        <a:xfrm>
          <a:off x="499594" y="339773"/>
          <a:ext cx="6268692" cy="679900"/>
        </a:xfrm>
        <a:prstGeom prst="rect">
          <a:avLst/>
        </a:prstGeom>
        <a:solidFill>
          <a:srgbClr val="0089F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9671" tIns="66040" rIns="66040" bIns="66040" numCol="1" spcCol="1270" anchor="ctr" anchorCtr="0">
          <a:noAutofit/>
        </a:bodyPr>
        <a:lstStyle/>
        <a:p>
          <a:pPr marL="0" lvl="0" indent="0" algn="l" defTabSz="1155700">
            <a:lnSpc>
              <a:spcPct val="90000"/>
            </a:lnSpc>
            <a:spcBef>
              <a:spcPct val="0"/>
            </a:spcBef>
            <a:spcAft>
              <a:spcPct val="35000"/>
            </a:spcAft>
            <a:buNone/>
          </a:pPr>
          <a:r>
            <a:rPr lang="zh-CN" altLang="en-US" sz="2600" kern="1200" dirty="0">
              <a:latin typeface="微软雅黑" panose="020B0503020204020204" pitchFamily="34" charset="-122"/>
              <a:ea typeface="微软雅黑" panose="020B0503020204020204" pitchFamily="34" charset="-122"/>
            </a:rPr>
            <a:t>投资机会选择与决策分析</a:t>
          </a:r>
        </a:p>
      </dsp:txBody>
      <dsp:txXfrm>
        <a:off x="499594" y="339773"/>
        <a:ext cx="6268692" cy="679900"/>
      </dsp:txXfrm>
    </dsp:sp>
    <dsp:sp modelId="{FEFE6EAA-5287-42FE-B15B-BE855955F321}">
      <dsp:nvSpPr>
        <dsp:cNvPr id="0" name=""/>
        <dsp:cNvSpPr/>
      </dsp:nvSpPr>
      <dsp:spPr>
        <a:xfrm>
          <a:off x="74656" y="254785"/>
          <a:ext cx="849875" cy="849875"/>
        </a:xfrm>
        <a:prstGeom prst="ellipse">
          <a:avLst/>
        </a:prstGeom>
        <a:solidFill>
          <a:schemeClr val="lt1">
            <a:hueOff val="0"/>
            <a:satOff val="0"/>
            <a:lumOff val="0"/>
            <a:alphaOff val="0"/>
          </a:schemeClr>
        </a:solidFill>
        <a:ln w="12700" cap="flat" cmpd="sng" algn="ctr">
          <a:solidFill>
            <a:srgbClr val="0089F0"/>
          </a:solidFill>
          <a:prstDash val="solid"/>
          <a:miter lim="800000"/>
        </a:ln>
        <a:effectLst/>
      </dsp:spPr>
      <dsp:style>
        <a:lnRef idx="2">
          <a:scrgbClr r="0" g="0" b="0"/>
        </a:lnRef>
        <a:fillRef idx="1">
          <a:scrgbClr r="0" g="0" b="0"/>
        </a:fillRef>
        <a:effectRef idx="0">
          <a:scrgbClr r="0" g="0" b="0"/>
        </a:effectRef>
        <a:fontRef idx="minor"/>
      </dsp:style>
    </dsp:sp>
    <dsp:sp modelId="{A2AEDDC8-D345-4228-9AA9-5B430FF6041C}">
      <dsp:nvSpPr>
        <dsp:cNvPr id="0" name=""/>
        <dsp:cNvSpPr/>
      </dsp:nvSpPr>
      <dsp:spPr>
        <a:xfrm>
          <a:off x="889396" y="1359800"/>
          <a:ext cx="5878890" cy="679900"/>
        </a:xfrm>
        <a:prstGeom prst="rect">
          <a:avLst/>
        </a:prstGeom>
        <a:solidFill>
          <a:srgbClr val="0089F0"/>
        </a:solidFill>
        <a:ln w="12700" cap="flat" cmpd="sng" algn="ctr">
          <a:solidFill>
            <a:prstClr val="white">
              <a:hueOff val="0"/>
              <a:satOff val="0"/>
              <a:lumOff val="0"/>
              <a:alphaOff val="0"/>
            </a:prst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76731" tIns="58420" rIns="58420" bIns="58420" numCol="1" spcCol="1270" anchor="ctr" anchorCtr="0">
          <a:noAutofit/>
        </a:bodyPr>
        <a:lstStyle/>
        <a:p>
          <a:pPr marL="0" lvl="0" indent="0" algn="l" defTabSz="1022350">
            <a:lnSpc>
              <a:spcPct val="90000"/>
            </a:lnSpc>
            <a:spcBef>
              <a:spcPct val="0"/>
            </a:spcBef>
            <a:spcAft>
              <a:spcPct val="35000"/>
            </a:spcAft>
            <a:buNone/>
          </a:pPr>
          <a:r>
            <a:rPr lang="zh-CN" altLang="en-US" sz="2600" kern="1200" dirty="0">
              <a:solidFill>
                <a:prstClr val="white"/>
              </a:solidFill>
              <a:latin typeface="微软雅黑" panose="020B0503020204020204" pitchFamily="34" charset="-122"/>
              <a:ea typeface="微软雅黑" panose="020B0503020204020204" pitchFamily="34" charset="-122"/>
              <a:cs typeface="+mn-cs"/>
            </a:rPr>
            <a:t>前期工作</a:t>
          </a:r>
        </a:p>
      </dsp:txBody>
      <dsp:txXfrm>
        <a:off x="889396" y="1359800"/>
        <a:ext cx="5878890" cy="679900"/>
      </dsp:txXfrm>
    </dsp:sp>
    <dsp:sp modelId="{4BCC89D3-34DD-4CE6-BAAA-8F6EA6C05E5E}">
      <dsp:nvSpPr>
        <dsp:cNvPr id="0" name=""/>
        <dsp:cNvSpPr/>
      </dsp:nvSpPr>
      <dsp:spPr>
        <a:xfrm>
          <a:off x="464459" y="1274812"/>
          <a:ext cx="849875" cy="849875"/>
        </a:xfrm>
        <a:prstGeom prst="ellipse">
          <a:avLst/>
        </a:prstGeom>
        <a:solidFill>
          <a:prstClr val="white">
            <a:hueOff val="0"/>
            <a:satOff val="0"/>
            <a:lumOff val="0"/>
            <a:alphaOff val="0"/>
          </a:prstClr>
        </a:solidFill>
        <a:ln w="12700" cap="flat" cmpd="sng" algn="ctr">
          <a:solidFill>
            <a:srgbClr val="0089F0"/>
          </a:solidFill>
          <a:prstDash val="solid"/>
          <a:miter lim="800000"/>
        </a:ln>
        <a:effectLst/>
      </dsp:spPr>
      <dsp:style>
        <a:lnRef idx="2">
          <a:scrgbClr r="0" g="0" b="0"/>
        </a:lnRef>
        <a:fillRef idx="1">
          <a:scrgbClr r="0" g="0" b="0"/>
        </a:fillRef>
        <a:effectRef idx="0">
          <a:scrgbClr r="0" g="0" b="0"/>
        </a:effectRef>
        <a:fontRef idx="minor"/>
      </dsp:style>
    </dsp:sp>
    <dsp:sp modelId="{9370AF39-A9F1-406D-B0C4-67375EE6D4C1}">
      <dsp:nvSpPr>
        <dsp:cNvPr id="0" name=""/>
        <dsp:cNvSpPr/>
      </dsp:nvSpPr>
      <dsp:spPr>
        <a:xfrm>
          <a:off x="889396" y="2379827"/>
          <a:ext cx="5878890" cy="679900"/>
        </a:xfrm>
        <a:prstGeom prst="rect">
          <a:avLst/>
        </a:prstGeom>
        <a:solidFill>
          <a:srgbClr val="0089F0"/>
        </a:solidFill>
        <a:ln w="12700" cap="flat" cmpd="sng" algn="ctr">
          <a:solidFill>
            <a:prstClr val="white">
              <a:hueOff val="0"/>
              <a:satOff val="0"/>
              <a:lumOff val="0"/>
              <a:alphaOff val="0"/>
            </a:prst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76731" tIns="58420" rIns="58420" bIns="58420" numCol="1" spcCol="1270" anchor="ctr" anchorCtr="0">
          <a:noAutofit/>
        </a:bodyPr>
        <a:lstStyle/>
        <a:p>
          <a:pPr marL="0" lvl="0" indent="0" algn="l" defTabSz="1022350">
            <a:lnSpc>
              <a:spcPct val="90000"/>
            </a:lnSpc>
            <a:spcBef>
              <a:spcPct val="0"/>
            </a:spcBef>
            <a:spcAft>
              <a:spcPct val="35000"/>
            </a:spcAft>
            <a:buNone/>
          </a:pPr>
          <a:r>
            <a:rPr lang="zh-CN" altLang="en-US" sz="2600" kern="1200" dirty="0">
              <a:solidFill>
                <a:prstClr val="white"/>
              </a:solidFill>
              <a:latin typeface="微软雅黑" panose="020B0503020204020204" pitchFamily="34" charset="-122"/>
              <a:ea typeface="微软雅黑" panose="020B0503020204020204" pitchFamily="34" charset="-122"/>
              <a:cs typeface="+mn-cs"/>
            </a:rPr>
            <a:t>建设阶段</a:t>
          </a:r>
        </a:p>
      </dsp:txBody>
      <dsp:txXfrm>
        <a:off x="889396" y="2379827"/>
        <a:ext cx="5878890" cy="679900"/>
      </dsp:txXfrm>
    </dsp:sp>
    <dsp:sp modelId="{1639B649-0FB6-4F4F-8AF6-8651CE1538BA}">
      <dsp:nvSpPr>
        <dsp:cNvPr id="0" name=""/>
        <dsp:cNvSpPr/>
      </dsp:nvSpPr>
      <dsp:spPr>
        <a:xfrm>
          <a:off x="464459" y="2294839"/>
          <a:ext cx="849875" cy="849875"/>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B86DC28-A875-48C2-895E-EE8887866267}">
      <dsp:nvSpPr>
        <dsp:cNvPr id="0" name=""/>
        <dsp:cNvSpPr/>
      </dsp:nvSpPr>
      <dsp:spPr>
        <a:xfrm>
          <a:off x="499594" y="3399854"/>
          <a:ext cx="6268692" cy="679900"/>
        </a:xfrm>
        <a:prstGeom prst="rect">
          <a:avLst/>
        </a:prstGeom>
        <a:solidFill>
          <a:srgbClr val="0089F0"/>
        </a:solidFill>
        <a:ln w="12700" cap="flat" cmpd="sng" algn="ctr">
          <a:solidFill>
            <a:prstClr val="white">
              <a:hueOff val="0"/>
              <a:satOff val="0"/>
              <a:lumOff val="0"/>
              <a:alphaOff val="0"/>
            </a:prst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76731" tIns="58420" rIns="58420" bIns="58420" numCol="1" spcCol="1270" anchor="ctr" anchorCtr="0">
          <a:noAutofit/>
        </a:bodyPr>
        <a:lstStyle/>
        <a:p>
          <a:pPr marL="0" lvl="0" indent="0" algn="l" defTabSz="1022350">
            <a:lnSpc>
              <a:spcPct val="90000"/>
            </a:lnSpc>
            <a:spcBef>
              <a:spcPct val="0"/>
            </a:spcBef>
            <a:spcAft>
              <a:spcPct val="35000"/>
            </a:spcAft>
            <a:buNone/>
          </a:pPr>
          <a:r>
            <a:rPr lang="zh-CN" altLang="en-US" sz="2600" kern="1200" dirty="0">
              <a:solidFill>
                <a:prstClr val="white"/>
              </a:solidFill>
              <a:latin typeface="微软雅黑" panose="020B0503020204020204" pitchFamily="34" charset="-122"/>
              <a:ea typeface="微软雅黑" panose="020B0503020204020204" pitchFamily="34" charset="-122"/>
              <a:cs typeface="+mn-cs"/>
            </a:rPr>
            <a:t>租售阶段</a:t>
          </a:r>
        </a:p>
      </dsp:txBody>
      <dsp:txXfrm>
        <a:off x="499594" y="3399854"/>
        <a:ext cx="6268692" cy="679900"/>
      </dsp:txXfrm>
    </dsp:sp>
    <dsp:sp modelId="{20CAD823-65AC-49BE-B4FE-219D4DCB4F44}">
      <dsp:nvSpPr>
        <dsp:cNvPr id="0" name=""/>
        <dsp:cNvSpPr/>
      </dsp:nvSpPr>
      <dsp:spPr>
        <a:xfrm>
          <a:off x="74656" y="3314866"/>
          <a:ext cx="849875" cy="849875"/>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3CD400-46CD-4407-BD59-EED55493324F}">
      <dsp:nvSpPr>
        <dsp:cNvPr id="0" name=""/>
        <dsp:cNvSpPr/>
      </dsp:nvSpPr>
      <dsp:spPr>
        <a:xfrm>
          <a:off x="753256" y="2317186"/>
          <a:ext cx="2005081" cy="624496"/>
        </a:xfrm>
        <a:prstGeom prst="roundRect">
          <a:avLst>
            <a:gd name="adj" fmla="val 10000"/>
          </a:avLst>
        </a:prstGeom>
        <a:solidFill>
          <a:srgbClr val="0089F0"/>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zh-CN" altLang="en-US" sz="2000" kern="1200" dirty="0">
              <a:latin typeface="微软雅黑" panose="020B0503020204020204" pitchFamily="34" charset="-122"/>
              <a:ea typeface="微软雅黑" panose="020B0503020204020204" pitchFamily="34" charset="-122"/>
            </a:rPr>
            <a:t>房地产开发类型</a:t>
          </a:r>
        </a:p>
      </dsp:txBody>
      <dsp:txXfrm>
        <a:off x="771547" y="2335477"/>
        <a:ext cx="1968499" cy="587914"/>
      </dsp:txXfrm>
    </dsp:sp>
    <dsp:sp modelId="{DFE7086E-7B34-4363-A2D7-D28890394839}">
      <dsp:nvSpPr>
        <dsp:cNvPr id="0" name=""/>
        <dsp:cNvSpPr/>
      </dsp:nvSpPr>
      <dsp:spPr>
        <a:xfrm rot="17243941">
          <a:off x="2172758" y="1820907"/>
          <a:ext cx="1670756" cy="22741"/>
        </a:xfrm>
        <a:custGeom>
          <a:avLst/>
          <a:gdLst/>
          <a:ahLst/>
          <a:cxnLst/>
          <a:rect l="0" t="0" r="0" b="0"/>
          <a:pathLst>
            <a:path>
              <a:moveTo>
                <a:pt x="0" y="11370"/>
              </a:moveTo>
              <a:lnTo>
                <a:pt x="1670756" y="11370"/>
              </a:lnTo>
            </a:path>
          </a:pathLst>
        </a:custGeom>
        <a:noFill/>
        <a:ln w="12700" cap="flat" cmpd="sng" algn="ctr">
          <a:solidFill>
            <a:srgbClr val="0089F0"/>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zh-CN" altLang="en-US" sz="500" kern="1200"/>
        </a:p>
      </dsp:txBody>
      <dsp:txXfrm>
        <a:off x="2966367" y="1790509"/>
        <a:ext cx="83537" cy="83537"/>
      </dsp:txXfrm>
    </dsp:sp>
    <dsp:sp modelId="{E348B026-1864-4188-9CDE-9B0B2196FF70}">
      <dsp:nvSpPr>
        <dsp:cNvPr id="0" name=""/>
        <dsp:cNvSpPr/>
      </dsp:nvSpPr>
      <dsp:spPr>
        <a:xfrm>
          <a:off x="3257934" y="679731"/>
          <a:ext cx="1248992" cy="710782"/>
        </a:xfrm>
        <a:prstGeom prst="roundRect">
          <a:avLst>
            <a:gd name="adj" fmla="val 10000"/>
          </a:avLst>
        </a:prstGeom>
        <a:solidFill>
          <a:srgbClr val="0089F0"/>
        </a:solidFill>
        <a:ln w="19050" cap="flat" cmpd="sng" algn="ctr">
          <a:solidFill>
            <a:prstClr val="white">
              <a:hueOff val="0"/>
              <a:satOff val="0"/>
              <a:lumOff val="0"/>
              <a:alphaOff val="0"/>
            </a:prst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50000"/>
            </a:lnSpc>
            <a:spcBef>
              <a:spcPct val="0"/>
            </a:spcBef>
            <a:spcAft>
              <a:spcPct val="35000"/>
            </a:spcAft>
            <a:buNone/>
          </a:pPr>
          <a:r>
            <a:rPr lang="zh-CN" altLang="en-US" sz="1800" kern="1200" dirty="0">
              <a:solidFill>
                <a:prstClr val="white"/>
              </a:solidFill>
              <a:latin typeface="微软雅黑" panose="020B0503020204020204" pitchFamily="34" charset="-122"/>
              <a:ea typeface="微软雅黑" panose="020B0503020204020204" pitchFamily="34" charset="-122"/>
              <a:cs typeface="+mn-cs"/>
            </a:rPr>
            <a:t>开发规模</a:t>
          </a:r>
          <a:endParaRPr lang="en-US" altLang="zh-CN" sz="1800" kern="1200" dirty="0">
            <a:solidFill>
              <a:prstClr val="white"/>
            </a:solidFill>
            <a:latin typeface="微软雅黑" panose="020B0503020204020204" pitchFamily="34" charset="-122"/>
            <a:ea typeface="微软雅黑" panose="020B0503020204020204" pitchFamily="34" charset="-122"/>
            <a:cs typeface="+mn-cs"/>
          </a:endParaRPr>
        </a:p>
        <a:p>
          <a:pPr marL="0" lvl="0" indent="0" algn="ctr" defTabSz="889000">
            <a:lnSpc>
              <a:spcPct val="50000"/>
            </a:lnSpc>
            <a:spcBef>
              <a:spcPct val="0"/>
            </a:spcBef>
            <a:spcAft>
              <a:spcPct val="35000"/>
            </a:spcAft>
            <a:buNone/>
          </a:pPr>
          <a:r>
            <a:rPr lang="zh-CN" altLang="en-US" sz="1800" kern="1200" dirty="0">
              <a:solidFill>
                <a:prstClr val="white"/>
              </a:solidFill>
              <a:latin typeface="微软雅黑" panose="020B0503020204020204" pitchFamily="34" charset="-122"/>
              <a:ea typeface="微软雅黑" panose="020B0503020204020204" pitchFamily="34" charset="-122"/>
              <a:cs typeface="+mn-cs"/>
            </a:rPr>
            <a:t>复杂程度</a:t>
          </a:r>
        </a:p>
      </dsp:txBody>
      <dsp:txXfrm>
        <a:off x="3278752" y="700549"/>
        <a:ext cx="1207356" cy="669146"/>
      </dsp:txXfrm>
    </dsp:sp>
    <dsp:sp modelId="{A5EA9FA4-84CD-431F-90C6-4E1C59125059}">
      <dsp:nvSpPr>
        <dsp:cNvPr id="0" name=""/>
        <dsp:cNvSpPr/>
      </dsp:nvSpPr>
      <dsp:spPr>
        <a:xfrm rot="18289469">
          <a:off x="4319299" y="664666"/>
          <a:ext cx="874851" cy="22741"/>
        </a:xfrm>
        <a:custGeom>
          <a:avLst/>
          <a:gdLst/>
          <a:ahLst/>
          <a:cxnLst/>
          <a:rect l="0" t="0" r="0" b="0"/>
          <a:pathLst>
            <a:path>
              <a:moveTo>
                <a:pt x="0" y="11381"/>
              </a:moveTo>
              <a:lnTo>
                <a:pt x="959990" y="11381"/>
              </a:lnTo>
            </a:path>
          </a:pathLst>
        </a:custGeom>
        <a:noFill/>
        <a:ln w="12700" cap="flat" cmpd="sng" algn="ctr">
          <a:solidFill>
            <a:srgbClr val="0089F0"/>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zh-CN" altLang="en-US" sz="600" kern="1200">
            <a:solidFill>
              <a:prstClr val="black">
                <a:hueOff val="0"/>
                <a:satOff val="0"/>
                <a:lumOff val="0"/>
                <a:alphaOff val="0"/>
              </a:prstClr>
            </a:solidFill>
            <a:latin typeface="Calibri" panose="020F0502020204030204"/>
            <a:ea typeface="宋体" panose="02010600030101010101" pitchFamily="2" charset="-122"/>
            <a:cs typeface="+mn-cs"/>
          </a:endParaRPr>
        </a:p>
      </dsp:txBody>
      <dsp:txXfrm>
        <a:off x="4734854" y="654166"/>
        <a:ext cx="43742" cy="43742"/>
      </dsp:txXfrm>
    </dsp:sp>
    <dsp:sp modelId="{50070B11-A6E3-4DBA-8BEF-73DE3968B9C4}">
      <dsp:nvSpPr>
        <dsp:cNvPr id="0" name=""/>
        <dsp:cNvSpPr/>
      </dsp:nvSpPr>
      <dsp:spPr>
        <a:xfrm>
          <a:off x="5006523" y="4704"/>
          <a:ext cx="1651767" cy="624496"/>
        </a:xfrm>
        <a:prstGeom prst="roundRect">
          <a:avLst>
            <a:gd name="adj" fmla="val 10000"/>
          </a:avLst>
        </a:prstGeom>
        <a:solidFill>
          <a:srgbClr val="0089F0"/>
        </a:solidFill>
        <a:ln w="19050" cap="flat" cmpd="sng" algn="ctr">
          <a:solidFill>
            <a:prstClr val="white">
              <a:hueOff val="0"/>
              <a:satOff val="0"/>
              <a:lumOff val="0"/>
              <a:alphaOff val="0"/>
            </a:prst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zh-CN" altLang="en-US" sz="2000" kern="1200" dirty="0">
              <a:solidFill>
                <a:prstClr val="white"/>
              </a:solidFill>
              <a:latin typeface="微软雅黑" panose="020B0503020204020204" pitchFamily="34" charset="-122"/>
              <a:ea typeface="微软雅黑" panose="020B0503020204020204" pitchFamily="34" charset="-122"/>
              <a:cs typeface="+mn-cs"/>
            </a:rPr>
            <a:t>单项开发</a:t>
          </a:r>
        </a:p>
      </dsp:txBody>
      <dsp:txXfrm>
        <a:off x="5024814" y="22995"/>
        <a:ext cx="1615185" cy="587914"/>
      </dsp:txXfrm>
    </dsp:sp>
    <dsp:sp modelId="{868F68BC-42A7-447F-84E8-00A0A7E282BB}">
      <dsp:nvSpPr>
        <dsp:cNvPr id="0" name=""/>
        <dsp:cNvSpPr/>
      </dsp:nvSpPr>
      <dsp:spPr>
        <a:xfrm>
          <a:off x="4506926" y="1023751"/>
          <a:ext cx="499596" cy="22741"/>
        </a:xfrm>
        <a:custGeom>
          <a:avLst/>
          <a:gdLst/>
          <a:ahLst/>
          <a:cxnLst/>
          <a:rect l="0" t="0" r="0" b="0"/>
          <a:pathLst>
            <a:path>
              <a:moveTo>
                <a:pt x="0" y="11381"/>
              </a:moveTo>
              <a:lnTo>
                <a:pt x="548216" y="11381"/>
              </a:lnTo>
            </a:path>
          </a:pathLst>
        </a:custGeom>
        <a:noFill/>
        <a:ln w="12700" cap="flat" cmpd="sng" algn="ctr">
          <a:solidFill>
            <a:srgbClr val="0089F0"/>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zh-CN" altLang="en-US" sz="600" kern="1200">
            <a:solidFill>
              <a:prstClr val="black">
                <a:hueOff val="0"/>
                <a:satOff val="0"/>
                <a:lumOff val="0"/>
                <a:alphaOff val="0"/>
              </a:prstClr>
            </a:solidFill>
            <a:latin typeface="Calibri" panose="020F0502020204030204"/>
            <a:ea typeface="宋体" panose="02010600030101010101" pitchFamily="2" charset="-122"/>
            <a:cs typeface="+mn-cs"/>
          </a:endParaRPr>
        </a:p>
      </dsp:txBody>
      <dsp:txXfrm>
        <a:off x="4744235" y="1022632"/>
        <a:ext cx="24979" cy="24979"/>
      </dsp:txXfrm>
    </dsp:sp>
    <dsp:sp modelId="{31FAA972-08AC-422A-8C7B-342A6612FFED}">
      <dsp:nvSpPr>
        <dsp:cNvPr id="0" name=""/>
        <dsp:cNvSpPr/>
      </dsp:nvSpPr>
      <dsp:spPr>
        <a:xfrm>
          <a:off x="5006523" y="722874"/>
          <a:ext cx="1651767" cy="624496"/>
        </a:xfrm>
        <a:prstGeom prst="roundRect">
          <a:avLst>
            <a:gd name="adj" fmla="val 10000"/>
          </a:avLst>
        </a:prstGeom>
        <a:solidFill>
          <a:srgbClr val="0089F0"/>
        </a:solidFill>
        <a:ln w="19050" cap="flat" cmpd="sng" algn="ctr">
          <a:solidFill>
            <a:prstClr val="white">
              <a:hueOff val="0"/>
              <a:satOff val="0"/>
              <a:lumOff val="0"/>
              <a:alphaOff val="0"/>
            </a:prst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zh-CN" altLang="en-US" sz="2000" kern="1200" dirty="0">
              <a:solidFill>
                <a:prstClr val="white"/>
              </a:solidFill>
              <a:latin typeface="微软雅黑" panose="020B0503020204020204" pitchFamily="34" charset="-122"/>
              <a:ea typeface="微软雅黑" panose="020B0503020204020204" pitchFamily="34" charset="-122"/>
              <a:cs typeface="+mn-cs"/>
            </a:rPr>
            <a:t>小区开发</a:t>
          </a:r>
        </a:p>
      </dsp:txBody>
      <dsp:txXfrm>
        <a:off x="5024814" y="741165"/>
        <a:ext cx="1615185" cy="587914"/>
      </dsp:txXfrm>
    </dsp:sp>
    <dsp:sp modelId="{6BC29779-0E6E-42E0-9105-8DB91D67E1B1}">
      <dsp:nvSpPr>
        <dsp:cNvPr id="0" name=""/>
        <dsp:cNvSpPr/>
      </dsp:nvSpPr>
      <dsp:spPr>
        <a:xfrm rot="3310531">
          <a:off x="4319299" y="1382837"/>
          <a:ext cx="874851" cy="22741"/>
        </a:xfrm>
        <a:custGeom>
          <a:avLst/>
          <a:gdLst/>
          <a:ahLst/>
          <a:cxnLst/>
          <a:rect l="0" t="0" r="0" b="0"/>
          <a:pathLst>
            <a:path>
              <a:moveTo>
                <a:pt x="0" y="11381"/>
              </a:moveTo>
              <a:lnTo>
                <a:pt x="959990" y="11381"/>
              </a:lnTo>
            </a:path>
          </a:pathLst>
        </a:custGeom>
        <a:noFill/>
        <a:ln w="12700" cap="flat" cmpd="sng" algn="ctr">
          <a:solidFill>
            <a:srgbClr val="0089F0"/>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zh-CN" altLang="en-US" sz="600" kern="1200">
            <a:solidFill>
              <a:prstClr val="black">
                <a:hueOff val="0"/>
                <a:satOff val="0"/>
                <a:lumOff val="0"/>
                <a:alphaOff val="0"/>
              </a:prstClr>
            </a:solidFill>
            <a:latin typeface="Calibri" panose="020F0502020204030204"/>
            <a:ea typeface="宋体" panose="02010600030101010101" pitchFamily="2" charset="-122"/>
            <a:cs typeface="+mn-cs"/>
          </a:endParaRPr>
        </a:p>
      </dsp:txBody>
      <dsp:txXfrm>
        <a:off x="4734854" y="1372336"/>
        <a:ext cx="43742" cy="43742"/>
      </dsp:txXfrm>
    </dsp:sp>
    <dsp:sp modelId="{B06E24E6-0C34-4DC1-AFCD-3607C3E69520}">
      <dsp:nvSpPr>
        <dsp:cNvPr id="0" name=""/>
        <dsp:cNvSpPr/>
      </dsp:nvSpPr>
      <dsp:spPr>
        <a:xfrm>
          <a:off x="5006523" y="1441045"/>
          <a:ext cx="1651767" cy="624496"/>
        </a:xfrm>
        <a:prstGeom prst="roundRect">
          <a:avLst>
            <a:gd name="adj" fmla="val 10000"/>
          </a:avLst>
        </a:prstGeom>
        <a:solidFill>
          <a:srgbClr val="0089F0"/>
        </a:solidFill>
        <a:ln w="19050" cap="flat" cmpd="sng" algn="ctr">
          <a:solidFill>
            <a:prstClr val="white">
              <a:hueOff val="0"/>
              <a:satOff val="0"/>
              <a:lumOff val="0"/>
              <a:alphaOff val="0"/>
            </a:prst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zh-CN" altLang="en-US" sz="2000" kern="1200" dirty="0">
              <a:solidFill>
                <a:prstClr val="white"/>
              </a:solidFill>
              <a:latin typeface="微软雅黑" panose="020B0503020204020204" pitchFamily="34" charset="-122"/>
              <a:ea typeface="微软雅黑" panose="020B0503020204020204" pitchFamily="34" charset="-122"/>
              <a:cs typeface="+mn-cs"/>
            </a:rPr>
            <a:t>成片集中开发</a:t>
          </a:r>
        </a:p>
      </dsp:txBody>
      <dsp:txXfrm>
        <a:off x="5024814" y="1459336"/>
        <a:ext cx="1615185" cy="587914"/>
      </dsp:txXfrm>
    </dsp:sp>
    <dsp:sp modelId="{4E09913C-6412-4667-B894-CCFBEC58E623}">
      <dsp:nvSpPr>
        <dsp:cNvPr id="0" name=""/>
        <dsp:cNvSpPr/>
      </dsp:nvSpPr>
      <dsp:spPr>
        <a:xfrm rot="1315644">
          <a:off x="2738857" y="2718620"/>
          <a:ext cx="538557" cy="22741"/>
        </a:xfrm>
        <a:custGeom>
          <a:avLst/>
          <a:gdLst/>
          <a:ahLst/>
          <a:cxnLst/>
          <a:rect l="0" t="0" r="0" b="0"/>
          <a:pathLst>
            <a:path>
              <a:moveTo>
                <a:pt x="0" y="11381"/>
              </a:moveTo>
              <a:lnTo>
                <a:pt x="582543" y="11381"/>
              </a:lnTo>
            </a:path>
          </a:pathLst>
        </a:custGeom>
        <a:noFill/>
        <a:ln w="12700" cap="flat" cmpd="sng" algn="ctr">
          <a:solidFill>
            <a:srgbClr val="0089F0"/>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zh-CN" altLang="en-US" sz="600" kern="1200">
            <a:solidFill>
              <a:prstClr val="black">
                <a:hueOff val="0"/>
                <a:satOff val="0"/>
                <a:lumOff val="0"/>
                <a:alphaOff val="0"/>
              </a:prstClr>
            </a:solidFill>
            <a:latin typeface="Calibri" panose="020F0502020204030204"/>
            <a:ea typeface="宋体" panose="02010600030101010101" pitchFamily="2" charset="-122"/>
            <a:cs typeface="+mn-cs"/>
          </a:endParaRPr>
        </a:p>
      </dsp:txBody>
      <dsp:txXfrm>
        <a:off x="2994672" y="2716527"/>
        <a:ext cx="26927" cy="26927"/>
      </dsp:txXfrm>
    </dsp:sp>
    <dsp:sp modelId="{E8E5F766-7EAF-4002-BA2D-63507C953F17}">
      <dsp:nvSpPr>
        <dsp:cNvPr id="0" name=""/>
        <dsp:cNvSpPr/>
      </dsp:nvSpPr>
      <dsp:spPr>
        <a:xfrm>
          <a:off x="3257934" y="2518300"/>
          <a:ext cx="1248992" cy="624496"/>
        </a:xfrm>
        <a:prstGeom prst="roundRect">
          <a:avLst>
            <a:gd name="adj" fmla="val 10000"/>
          </a:avLst>
        </a:prstGeom>
        <a:solidFill>
          <a:srgbClr val="0089F0"/>
        </a:solidFill>
        <a:ln w="19050" cap="flat" cmpd="sng" algn="ctr">
          <a:solidFill>
            <a:prstClr val="white">
              <a:hueOff val="0"/>
              <a:satOff val="0"/>
              <a:lumOff val="0"/>
              <a:alphaOff val="0"/>
            </a:prst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zh-CN" altLang="en-US" sz="2000" kern="1200" dirty="0">
              <a:solidFill>
                <a:prstClr val="white"/>
              </a:solidFill>
              <a:latin typeface="微软雅黑" panose="020B0503020204020204" pitchFamily="34" charset="-122"/>
              <a:ea typeface="微软雅黑" panose="020B0503020204020204" pitchFamily="34" charset="-122"/>
              <a:cs typeface="+mn-cs"/>
            </a:rPr>
            <a:t>开发地域</a:t>
          </a:r>
        </a:p>
      </dsp:txBody>
      <dsp:txXfrm>
        <a:off x="3276225" y="2536591"/>
        <a:ext cx="1212410" cy="587914"/>
      </dsp:txXfrm>
    </dsp:sp>
    <dsp:sp modelId="{F0090EB6-CFB1-4D60-80EE-3BCD58E37B4D}">
      <dsp:nvSpPr>
        <dsp:cNvPr id="0" name=""/>
        <dsp:cNvSpPr/>
      </dsp:nvSpPr>
      <dsp:spPr>
        <a:xfrm rot="19457599">
          <a:off x="4449097" y="2639635"/>
          <a:ext cx="615255" cy="22741"/>
        </a:xfrm>
        <a:custGeom>
          <a:avLst/>
          <a:gdLst/>
          <a:ahLst/>
          <a:cxnLst/>
          <a:rect l="0" t="0" r="0" b="0"/>
          <a:pathLst>
            <a:path>
              <a:moveTo>
                <a:pt x="0" y="11381"/>
              </a:moveTo>
              <a:lnTo>
                <a:pt x="675130" y="11381"/>
              </a:lnTo>
            </a:path>
          </a:pathLst>
        </a:custGeom>
        <a:noFill/>
        <a:ln w="12700" cap="flat" cmpd="sng" algn="ctr">
          <a:solidFill>
            <a:srgbClr val="0089F0"/>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zh-CN" altLang="en-US" sz="600" kern="1200">
            <a:solidFill>
              <a:prstClr val="black">
                <a:hueOff val="0"/>
                <a:satOff val="0"/>
                <a:lumOff val="0"/>
                <a:alphaOff val="0"/>
              </a:prstClr>
            </a:solidFill>
            <a:latin typeface="Calibri" panose="020F0502020204030204"/>
            <a:ea typeface="宋体" panose="02010600030101010101" pitchFamily="2" charset="-122"/>
            <a:cs typeface="+mn-cs"/>
          </a:endParaRPr>
        </a:p>
      </dsp:txBody>
      <dsp:txXfrm>
        <a:off x="4741344" y="2635624"/>
        <a:ext cx="30762" cy="30762"/>
      </dsp:txXfrm>
    </dsp:sp>
    <dsp:sp modelId="{13684D9C-1B7F-4795-8E9B-D62BB4D0739F}">
      <dsp:nvSpPr>
        <dsp:cNvPr id="0" name=""/>
        <dsp:cNvSpPr/>
      </dsp:nvSpPr>
      <dsp:spPr>
        <a:xfrm>
          <a:off x="5006523" y="2159215"/>
          <a:ext cx="1651767" cy="624496"/>
        </a:xfrm>
        <a:prstGeom prst="roundRect">
          <a:avLst>
            <a:gd name="adj" fmla="val 10000"/>
          </a:avLst>
        </a:prstGeom>
        <a:solidFill>
          <a:srgbClr val="0089F0"/>
        </a:solidFill>
        <a:ln w="19050" cap="flat" cmpd="sng" algn="ctr">
          <a:solidFill>
            <a:prstClr val="white">
              <a:hueOff val="0"/>
              <a:satOff val="0"/>
              <a:lumOff val="0"/>
              <a:alphaOff val="0"/>
            </a:prst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zh-CN" altLang="en-US" sz="2000" kern="1200" dirty="0">
              <a:solidFill>
                <a:prstClr val="white"/>
              </a:solidFill>
              <a:latin typeface="微软雅黑" panose="020B0503020204020204" pitchFamily="34" charset="-122"/>
              <a:ea typeface="微软雅黑" panose="020B0503020204020204" pitchFamily="34" charset="-122"/>
              <a:cs typeface="+mn-cs"/>
            </a:rPr>
            <a:t>新城区开发</a:t>
          </a:r>
        </a:p>
      </dsp:txBody>
      <dsp:txXfrm>
        <a:off x="5024814" y="2177506"/>
        <a:ext cx="1615185" cy="587914"/>
      </dsp:txXfrm>
    </dsp:sp>
    <dsp:sp modelId="{2D0388BF-1A71-4576-8AD4-7D6169A771AE}">
      <dsp:nvSpPr>
        <dsp:cNvPr id="0" name=""/>
        <dsp:cNvSpPr/>
      </dsp:nvSpPr>
      <dsp:spPr>
        <a:xfrm rot="2142401">
          <a:off x="4449097" y="2998720"/>
          <a:ext cx="615255" cy="22741"/>
        </a:xfrm>
        <a:custGeom>
          <a:avLst/>
          <a:gdLst/>
          <a:ahLst/>
          <a:cxnLst/>
          <a:rect l="0" t="0" r="0" b="0"/>
          <a:pathLst>
            <a:path>
              <a:moveTo>
                <a:pt x="0" y="11381"/>
              </a:moveTo>
              <a:lnTo>
                <a:pt x="675130" y="11381"/>
              </a:lnTo>
            </a:path>
          </a:pathLst>
        </a:custGeom>
        <a:noFill/>
        <a:ln w="12700" cap="flat" cmpd="sng" algn="ctr">
          <a:solidFill>
            <a:srgbClr val="0089F0"/>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zh-CN" altLang="en-US" sz="600" kern="1200">
            <a:solidFill>
              <a:prstClr val="black">
                <a:hueOff val="0"/>
                <a:satOff val="0"/>
                <a:lumOff val="0"/>
                <a:alphaOff val="0"/>
              </a:prstClr>
            </a:solidFill>
            <a:latin typeface="Calibri" panose="020F0502020204030204"/>
            <a:ea typeface="宋体" panose="02010600030101010101" pitchFamily="2" charset="-122"/>
            <a:cs typeface="+mn-cs"/>
          </a:endParaRPr>
        </a:p>
      </dsp:txBody>
      <dsp:txXfrm>
        <a:off x="4741344" y="2994709"/>
        <a:ext cx="30762" cy="30762"/>
      </dsp:txXfrm>
    </dsp:sp>
    <dsp:sp modelId="{35FC39B2-5741-4EFD-8251-3C5D017F9998}">
      <dsp:nvSpPr>
        <dsp:cNvPr id="0" name=""/>
        <dsp:cNvSpPr/>
      </dsp:nvSpPr>
      <dsp:spPr>
        <a:xfrm>
          <a:off x="5006523" y="2877385"/>
          <a:ext cx="1651767" cy="624496"/>
        </a:xfrm>
        <a:prstGeom prst="roundRect">
          <a:avLst>
            <a:gd name="adj" fmla="val 10000"/>
          </a:avLst>
        </a:prstGeom>
        <a:solidFill>
          <a:srgbClr val="0089F0"/>
        </a:solidFill>
        <a:ln w="19050" cap="flat" cmpd="sng" algn="ctr">
          <a:solidFill>
            <a:prstClr val="white">
              <a:hueOff val="0"/>
              <a:satOff val="0"/>
              <a:lumOff val="0"/>
              <a:alphaOff val="0"/>
            </a:prst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zh-CN" altLang="en-US" sz="2000" kern="1200" dirty="0">
              <a:solidFill>
                <a:prstClr val="white"/>
              </a:solidFill>
              <a:latin typeface="微软雅黑" panose="020B0503020204020204" pitchFamily="34" charset="-122"/>
              <a:ea typeface="微软雅黑" panose="020B0503020204020204" pitchFamily="34" charset="-122"/>
              <a:cs typeface="+mn-cs"/>
            </a:rPr>
            <a:t>旧城区开发</a:t>
          </a:r>
        </a:p>
      </dsp:txBody>
      <dsp:txXfrm>
        <a:off x="5024814" y="2895676"/>
        <a:ext cx="1615185" cy="587914"/>
      </dsp:txXfrm>
    </dsp:sp>
    <dsp:sp modelId="{EFC4AB15-B300-4880-BE81-65D830EB2E5E}">
      <dsp:nvSpPr>
        <dsp:cNvPr id="0" name=""/>
        <dsp:cNvSpPr/>
      </dsp:nvSpPr>
      <dsp:spPr>
        <a:xfrm rot="4381965">
          <a:off x="2152149" y="3436791"/>
          <a:ext cx="1711974" cy="22741"/>
        </a:xfrm>
        <a:custGeom>
          <a:avLst/>
          <a:gdLst/>
          <a:ahLst/>
          <a:cxnLst/>
          <a:rect l="0" t="0" r="0" b="0"/>
          <a:pathLst>
            <a:path>
              <a:moveTo>
                <a:pt x="0" y="11381"/>
              </a:moveTo>
              <a:lnTo>
                <a:pt x="1855952" y="11381"/>
              </a:lnTo>
            </a:path>
          </a:pathLst>
        </a:custGeom>
        <a:noFill/>
        <a:ln w="12700" cap="flat" cmpd="sng" algn="ctr">
          <a:solidFill>
            <a:srgbClr val="0089F0"/>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zh-CN" altLang="en-US" sz="600" kern="1200">
            <a:solidFill>
              <a:prstClr val="black">
                <a:hueOff val="0"/>
                <a:satOff val="0"/>
                <a:lumOff val="0"/>
                <a:alphaOff val="0"/>
              </a:prstClr>
            </a:solidFill>
            <a:latin typeface="Calibri" panose="020F0502020204030204"/>
            <a:ea typeface="宋体" panose="02010600030101010101" pitchFamily="2" charset="-122"/>
            <a:cs typeface="+mn-cs"/>
          </a:endParaRPr>
        </a:p>
      </dsp:txBody>
      <dsp:txXfrm>
        <a:off x="2965337" y="3405362"/>
        <a:ext cx="85598" cy="85598"/>
      </dsp:txXfrm>
    </dsp:sp>
    <dsp:sp modelId="{068BD176-1CAA-4542-B0C2-56C1EE5A85B9}">
      <dsp:nvSpPr>
        <dsp:cNvPr id="0" name=""/>
        <dsp:cNvSpPr/>
      </dsp:nvSpPr>
      <dsp:spPr>
        <a:xfrm>
          <a:off x="3257934" y="3954641"/>
          <a:ext cx="1248992" cy="624496"/>
        </a:xfrm>
        <a:prstGeom prst="roundRect">
          <a:avLst>
            <a:gd name="adj" fmla="val 10000"/>
          </a:avLst>
        </a:prstGeom>
        <a:solidFill>
          <a:srgbClr val="0089F0"/>
        </a:solidFill>
        <a:ln w="19050" cap="flat" cmpd="sng" algn="ctr">
          <a:solidFill>
            <a:prstClr val="white">
              <a:hueOff val="0"/>
              <a:satOff val="0"/>
              <a:lumOff val="0"/>
              <a:alphaOff val="0"/>
            </a:prst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zh-CN" altLang="en-US" sz="2000" kern="1200" dirty="0">
              <a:solidFill>
                <a:prstClr val="white"/>
              </a:solidFill>
              <a:latin typeface="微软雅黑" panose="020B0503020204020204" pitchFamily="34" charset="-122"/>
              <a:ea typeface="微软雅黑" panose="020B0503020204020204" pitchFamily="34" charset="-122"/>
              <a:cs typeface="+mn-cs"/>
            </a:rPr>
            <a:t>开发阶段</a:t>
          </a:r>
        </a:p>
      </dsp:txBody>
      <dsp:txXfrm>
        <a:off x="3276225" y="3972932"/>
        <a:ext cx="1212410" cy="587914"/>
      </dsp:txXfrm>
    </dsp:sp>
    <dsp:sp modelId="{2EEFD2CA-D940-410C-AB93-8AB5B40C346B}">
      <dsp:nvSpPr>
        <dsp:cNvPr id="0" name=""/>
        <dsp:cNvSpPr/>
      </dsp:nvSpPr>
      <dsp:spPr>
        <a:xfrm rot="19457599">
          <a:off x="4449097" y="4075976"/>
          <a:ext cx="615255" cy="22741"/>
        </a:xfrm>
        <a:custGeom>
          <a:avLst/>
          <a:gdLst/>
          <a:ahLst/>
          <a:cxnLst/>
          <a:rect l="0" t="0" r="0" b="0"/>
          <a:pathLst>
            <a:path>
              <a:moveTo>
                <a:pt x="0" y="11381"/>
              </a:moveTo>
              <a:lnTo>
                <a:pt x="675130" y="11381"/>
              </a:lnTo>
            </a:path>
          </a:pathLst>
        </a:custGeom>
        <a:noFill/>
        <a:ln w="12700" cap="flat" cmpd="sng" algn="ctr">
          <a:solidFill>
            <a:srgbClr val="0089F0"/>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zh-CN" altLang="en-US" sz="600" kern="1200" dirty="0">
            <a:solidFill>
              <a:prstClr val="black">
                <a:hueOff val="0"/>
                <a:satOff val="0"/>
                <a:lumOff val="0"/>
                <a:alphaOff val="0"/>
              </a:prstClr>
            </a:solidFill>
            <a:latin typeface="Calibri" panose="020F0502020204030204"/>
            <a:ea typeface="宋体" panose="02010600030101010101" pitchFamily="2" charset="-122"/>
            <a:cs typeface="+mn-cs"/>
          </a:endParaRPr>
        </a:p>
      </dsp:txBody>
      <dsp:txXfrm>
        <a:off x="4741344" y="4071965"/>
        <a:ext cx="30762" cy="30762"/>
      </dsp:txXfrm>
    </dsp:sp>
    <dsp:sp modelId="{CFBC9D91-1420-4CB4-8C21-469A650C27DC}">
      <dsp:nvSpPr>
        <dsp:cNvPr id="0" name=""/>
        <dsp:cNvSpPr/>
      </dsp:nvSpPr>
      <dsp:spPr>
        <a:xfrm>
          <a:off x="5006523" y="3595556"/>
          <a:ext cx="1651767" cy="624496"/>
        </a:xfrm>
        <a:prstGeom prst="roundRect">
          <a:avLst>
            <a:gd name="adj" fmla="val 10000"/>
          </a:avLst>
        </a:prstGeom>
        <a:solidFill>
          <a:srgbClr val="0089F0"/>
        </a:solidFill>
        <a:ln w="19050" cap="flat" cmpd="sng" algn="ctr">
          <a:solidFill>
            <a:prstClr val="white">
              <a:hueOff val="0"/>
              <a:satOff val="0"/>
              <a:lumOff val="0"/>
              <a:alphaOff val="0"/>
            </a:prst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zh-CN" altLang="en-US" sz="2000" kern="1200" dirty="0">
              <a:solidFill>
                <a:prstClr val="white"/>
              </a:solidFill>
              <a:latin typeface="微软雅黑" panose="020B0503020204020204" pitchFamily="34" charset="-122"/>
              <a:ea typeface="微软雅黑" panose="020B0503020204020204" pitchFamily="34" charset="-122"/>
              <a:cs typeface="+mn-cs"/>
            </a:rPr>
            <a:t>土地开发</a:t>
          </a:r>
        </a:p>
      </dsp:txBody>
      <dsp:txXfrm>
        <a:off x="5024814" y="3613847"/>
        <a:ext cx="1615185" cy="587914"/>
      </dsp:txXfrm>
    </dsp:sp>
    <dsp:sp modelId="{3630E663-40DA-4E25-82A5-6CA1308A29AE}">
      <dsp:nvSpPr>
        <dsp:cNvPr id="0" name=""/>
        <dsp:cNvSpPr/>
      </dsp:nvSpPr>
      <dsp:spPr>
        <a:xfrm rot="2142401">
          <a:off x="4449097" y="4435061"/>
          <a:ext cx="615255" cy="22741"/>
        </a:xfrm>
        <a:custGeom>
          <a:avLst/>
          <a:gdLst/>
          <a:ahLst/>
          <a:cxnLst/>
          <a:rect l="0" t="0" r="0" b="0"/>
          <a:pathLst>
            <a:path>
              <a:moveTo>
                <a:pt x="0" y="11381"/>
              </a:moveTo>
              <a:lnTo>
                <a:pt x="675130" y="11381"/>
              </a:lnTo>
            </a:path>
          </a:pathLst>
        </a:custGeom>
        <a:noFill/>
        <a:ln w="12700" cap="flat" cmpd="sng" algn="ctr">
          <a:solidFill>
            <a:srgbClr val="0089F0"/>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zh-CN" altLang="en-US" sz="600" kern="1200">
            <a:solidFill>
              <a:prstClr val="black">
                <a:hueOff val="0"/>
                <a:satOff val="0"/>
                <a:lumOff val="0"/>
                <a:alphaOff val="0"/>
              </a:prstClr>
            </a:solidFill>
            <a:latin typeface="Calibri" panose="020F0502020204030204"/>
            <a:ea typeface="宋体" panose="02010600030101010101" pitchFamily="2" charset="-122"/>
            <a:cs typeface="+mn-cs"/>
          </a:endParaRPr>
        </a:p>
      </dsp:txBody>
      <dsp:txXfrm>
        <a:off x="4741344" y="4431050"/>
        <a:ext cx="30762" cy="30762"/>
      </dsp:txXfrm>
    </dsp:sp>
    <dsp:sp modelId="{0E590994-AFB2-4BBB-8C36-BF3E4AF5332F}">
      <dsp:nvSpPr>
        <dsp:cNvPr id="0" name=""/>
        <dsp:cNvSpPr/>
      </dsp:nvSpPr>
      <dsp:spPr>
        <a:xfrm>
          <a:off x="5006523" y="4313726"/>
          <a:ext cx="1651767" cy="624496"/>
        </a:xfrm>
        <a:prstGeom prst="roundRect">
          <a:avLst>
            <a:gd name="adj" fmla="val 10000"/>
          </a:avLst>
        </a:prstGeom>
        <a:solidFill>
          <a:srgbClr val="0089F0"/>
        </a:solidFill>
        <a:ln w="19050" cap="flat" cmpd="sng" algn="ctr">
          <a:solidFill>
            <a:prstClr val="white">
              <a:hueOff val="0"/>
              <a:satOff val="0"/>
              <a:lumOff val="0"/>
              <a:alphaOff val="0"/>
            </a:prst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zh-CN" altLang="en-US" sz="2000" kern="1200" dirty="0">
              <a:solidFill>
                <a:prstClr val="white"/>
              </a:solidFill>
              <a:latin typeface="微软雅黑" panose="020B0503020204020204" pitchFamily="34" charset="-122"/>
              <a:ea typeface="微软雅黑" panose="020B0503020204020204" pitchFamily="34" charset="-122"/>
              <a:cs typeface="+mn-cs"/>
            </a:rPr>
            <a:t>房屋建设</a:t>
          </a:r>
        </a:p>
      </dsp:txBody>
      <dsp:txXfrm>
        <a:off x="5024814" y="4332017"/>
        <a:ext cx="1615185" cy="587914"/>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9F051E-ECB3-4ED4-B1A1-F80B782508CA}">
      <dsp:nvSpPr>
        <dsp:cNvPr id="0" name=""/>
        <dsp:cNvSpPr/>
      </dsp:nvSpPr>
      <dsp:spPr>
        <a:xfrm>
          <a:off x="58543" y="2274838"/>
          <a:ext cx="3289117" cy="3289117"/>
        </a:xfrm>
        <a:prstGeom prst="ellipse">
          <a:avLst/>
        </a:prstGeom>
        <a:solidFill>
          <a:srgbClr val="0089F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36ECA87-B4A4-4173-B80E-D4249CCF7B62}">
      <dsp:nvSpPr>
        <dsp:cNvPr id="0" name=""/>
        <dsp:cNvSpPr/>
      </dsp:nvSpPr>
      <dsp:spPr>
        <a:xfrm>
          <a:off x="1154915" y="3371210"/>
          <a:ext cx="1096372" cy="1096372"/>
        </a:xfrm>
        <a:prstGeom prst="ellipse">
          <a:avLst/>
        </a:prstGeom>
        <a:solidFill>
          <a:srgbClr val="0089F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AC30337-686B-4687-837A-269B30D7FD64}">
      <dsp:nvSpPr>
        <dsp:cNvPr id="0" name=""/>
        <dsp:cNvSpPr/>
      </dsp:nvSpPr>
      <dsp:spPr>
        <a:xfrm>
          <a:off x="2845957" y="220217"/>
          <a:ext cx="5282042" cy="30493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22860" rIns="22860" bIns="22860" numCol="1" spcCol="1270" anchor="t" anchorCtr="0">
          <a:noAutofit/>
        </a:bodyPr>
        <a:lstStyle/>
        <a:p>
          <a:pPr marL="0" lvl="0" indent="0" algn="l" defTabSz="800100">
            <a:lnSpc>
              <a:spcPct val="90000"/>
            </a:lnSpc>
            <a:spcBef>
              <a:spcPct val="0"/>
            </a:spcBef>
            <a:spcAft>
              <a:spcPct val="35000"/>
            </a:spcAft>
            <a:buNone/>
          </a:pPr>
          <a:r>
            <a:rPr lang="zh-CN" altLang="en-US" sz="1800" kern="1200" dirty="0"/>
            <a:t>狭义角度（差别）</a:t>
          </a:r>
        </a:p>
        <a:p>
          <a:pPr marL="114300" lvl="1" indent="-114300" algn="l" defTabSz="622300">
            <a:lnSpc>
              <a:spcPct val="90000"/>
            </a:lnSpc>
            <a:spcBef>
              <a:spcPct val="0"/>
            </a:spcBef>
            <a:spcAft>
              <a:spcPct val="15000"/>
            </a:spcAft>
            <a:buChar char="•"/>
          </a:pPr>
          <a:r>
            <a:rPr lang="zh-CN" altLang="en-US" sz="1400" kern="1200" dirty="0"/>
            <a:t>狭义的角度看两者的差别：</a:t>
          </a:r>
        </a:p>
        <a:p>
          <a:pPr marL="114300" lvl="1" indent="-114300" algn="l" defTabSz="622300">
            <a:lnSpc>
              <a:spcPct val="90000"/>
            </a:lnSpc>
            <a:spcBef>
              <a:spcPct val="0"/>
            </a:spcBef>
            <a:spcAft>
              <a:spcPct val="15000"/>
            </a:spcAft>
            <a:buChar char="•"/>
          </a:pPr>
          <a:r>
            <a:rPr lang="en-US" altLang="en-US" sz="1400" kern="1200" dirty="0"/>
            <a:t>(1) </a:t>
          </a:r>
          <a:r>
            <a:rPr lang="zh-CN" altLang="en-US" sz="1400" kern="1200" dirty="0"/>
            <a:t>房地产开发和房地产经营在房地产项目市场运作过程中所处的阶段不同。</a:t>
          </a:r>
        </a:p>
        <a:p>
          <a:pPr marL="114300" lvl="1" indent="-114300" algn="l" defTabSz="622300">
            <a:lnSpc>
              <a:spcPct val="90000"/>
            </a:lnSpc>
            <a:spcBef>
              <a:spcPct val="0"/>
            </a:spcBef>
            <a:spcAft>
              <a:spcPct val="15000"/>
            </a:spcAft>
            <a:buChar char="•"/>
          </a:pPr>
          <a:r>
            <a:rPr lang="en-US" altLang="en-US" sz="1400" kern="1200" dirty="0"/>
            <a:t>(2) </a:t>
          </a:r>
          <a:r>
            <a:rPr lang="zh-CN" altLang="en-US" sz="1400" kern="1200" dirty="0"/>
            <a:t>房地产开发和房地产经营这两种房地产经济活动的主体并不完全相同。</a:t>
          </a:r>
        </a:p>
        <a:p>
          <a:pPr marL="114300" lvl="1" indent="-114300" algn="l" defTabSz="622300">
            <a:lnSpc>
              <a:spcPct val="90000"/>
            </a:lnSpc>
            <a:spcBef>
              <a:spcPct val="0"/>
            </a:spcBef>
            <a:spcAft>
              <a:spcPct val="15000"/>
            </a:spcAft>
            <a:buChar char="•"/>
          </a:pPr>
          <a:r>
            <a:rPr lang="en-US" altLang="en-US" sz="1400" kern="1200" dirty="0"/>
            <a:t>(3) </a:t>
          </a:r>
          <a:r>
            <a:rPr lang="zh-CN" altLang="en-US" sz="1400" kern="1200" dirty="0"/>
            <a:t>房地产开发和房地产经营这两种房地产经济活动对主体的资格要求不一样。</a:t>
          </a:r>
        </a:p>
        <a:p>
          <a:pPr marL="114300" lvl="1" indent="-114300" algn="l" defTabSz="622300">
            <a:lnSpc>
              <a:spcPct val="90000"/>
            </a:lnSpc>
            <a:spcBef>
              <a:spcPct val="0"/>
            </a:spcBef>
            <a:spcAft>
              <a:spcPct val="15000"/>
            </a:spcAft>
            <a:buChar char="•"/>
          </a:pPr>
          <a:r>
            <a:rPr lang="en-US" altLang="en-US" sz="1400" kern="1200" dirty="0"/>
            <a:t>(4) </a:t>
          </a:r>
          <a:r>
            <a:rPr lang="zh-CN" altLang="en-US" sz="1400" kern="1200" dirty="0"/>
            <a:t>房地产开发与房地产经营所指向的行为对象是不同的。</a:t>
          </a:r>
        </a:p>
        <a:p>
          <a:pPr marL="114300" lvl="1" indent="-114300" algn="l" defTabSz="622300">
            <a:lnSpc>
              <a:spcPct val="90000"/>
            </a:lnSpc>
            <a:spcBef>
              <a:spcPct val="0"/>
            </a:spcBef>
            <a:spcAft>
              <a:spcPct val="15000"/>
            </a:spcAft>
            <a:buChar char="•"/>
          </a:pPr>
          <a:r>
            <a:rPr lang="en-US" altLang="en-US" sz="1400" kern="1200" dirty="0"/>
            <a:t>(5) </a:t>
          </a:r>
          <a:r>
            <a:rPr lang="zh-CN" altLang="en-US" sz="1400" kern="1200" dirty="0"/>
            <a:t>随着房地产市场的完善，房地产开发与房地产经营的作用就会发生根本性的变化。</a:t>
          </a:r>
        </a:p>
        <a:p>
          <a:pPr marL="114300" lvl="1" indent="-114300" algn="l" defTabSz="622300">
            <a:lnSpc>
              <a:spcPct val="90000"/>
            </a:lnSpc>
            <a:spcBef>
              <a:spcPct val="0"/>
            </a:spcBef>
            <a:spcAft>
              <a:spcPct val="15000"/>
            </a:spcAft>
            <a:buChar char="•"/>
          </a:pPr>
          <a:endParaRPr lang="zh-CN" altLang="en-US" sz="1400" kern="1200" dirty="0"/>
        </a:p>
      </dsp:txBody>
      <dsp:txXfrm>
        <a:off x="2845957" y="220217"/>
        <a:ext cx="5282042" cy="3049371"/>
      </dsp:txXfrm>
    </dsp:sp>
    <dsp:sp modelId="{503C1BED-11D6-46B1-B325-791635358B27}">
      <dsp:nvSpPr>
        <dsp:cNvPr id="0" name=""/>
        <dsp:cNvSpPr/>
      </dsp:nvSpPr>
      <dsp:spPr>
        <a:xfrm>
          <a:off x="3904435" y="1379397"/>
          <a:ext cx="50800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D801DA9-AD0F-4116-BDA0-3AB332403506}">
      <dsp:nvSpPr>
        <dsp:cNvPr id="0" name=""/>
        <dsp:cNvSpPr/>
      </dsp:nvSpPr>
      <dsp:spPr>
        <a:xfrm rot="5400000">
          <a:off x="1532244" y="1548899"/>
          <a:ext cx="2541354" cy="219964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F73B979-E1E3-46BE-BD81-2A486FF81584}">
      <dsp:nvSpPr>
        <dsp:cNvPr id="0" name=""/>
        <dsp:cNvSpPr/>
      </dsp:nvSpPr>
      <dsp:spPr>
        <a:xfrm>
          <a:off x="4370037" y="2942547"/>
          <a:ext cx="2560950" cy="23296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22860" rIns="22860" bIns="22860" numCol="1" spcCol="1270" anchor="t" anchorCtr="0">
          <a:noAutofit/>
        </a:bodyPr>
        <a:lstStyle/>
        <a:p>
          <a:pPr marL="0" lvl="0" indent="0" algn="l" defTabSz="800100">
            <a:lnSpc>
              <a:spcPct val="90000"/>
            </a:lnSpc>
            <a:spcBef>
              <a:spcPct val="0"/>
            </a:spcBef>
            <a:spcAft>
              <a:spcPct val="35000"/>
            </a:spcAft>
            <a:buNone/>
          </a:pPr>
          <a:r>
            <a:rPr lang="zh-CN" altLang="en-US" sz="1800" kern="1200" dirty="0"/>
            <a:t>广义角度（相同）</a:t>
          </a:r>
        </a:p>
        <a:p>
          <a:pPr marL="114300" lvl="1" indent="-114300" algn="l" defTabSz="622300">
            <a:lnSpc>
              <a:spcPct val="90000"/>
            </a:lnSpc>
            <a:spcBef>
              <a:spcPct val="0"/>
            </a:spcBef>
            <a:spcAft>
              <a:spcPct val="15000"/>
            </a:spcAft>
            <a:buChar char="•"/>
          </a:pPr>
          <a:r>
            <a:rPr lang="zh-CN" altLang="en-US" sz="1400" kern="1200" dirty="0"/>
            <a:t>房地产开发和房地产经营在本质上是相同的。</a:t>
          </a:r>
        </a:p>
      </dsp:txBody>
      <dsp:txXfrm>
        <a:off x="4370037" y="2942547"/>
        <a:ext cx="2560950" cy="2329688"/>
      </dsp:txXfrm>
    </dsp:sp>
    <dsp:sp modelId="{3A730C01-4ED7-4D18-A098-47947B41A7AF}">
      <dsp:nvSpPr>
        <dsp:cNvPr id="0" name=""/>
        <dsp:cNvSpPr/>
      </dsp:nvSpPr>
      <dsp:spPr>
        <a:xfrm>
          <a:off x="3904435" y="3072730"/>
          <a:ext cx="50800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1C56E7A-91F5-4CE1-89DE-4CD225508A19}">
      <dsp:nvSpPr>
        <dsp:cNvPr id="0" name=""/>
        <dsp:cNvSpPr/>
      </dsp:nvSpPr>
      <dsp:spPr>
        <a:xfrm rot="5400000">
          <a:off x="2398587" y="3349963"/>
          <a:ext cx="1778948" cy="122936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A42CB9-4EE3-47A4-80DC-C3317AC39E0B}">
      <dsp:nvSpPr>
        <dsp:cNvPr id="0" name=""/>
        <dsp:cNvSpPr/>
      </dsp:nvSpPr>
      <dsp:spPr>
        <a:xfrm>
          <a:off x="6500" y="588589"/>
          <a:ext cx="2190750" cy="876300"/>
        </a:xfrm>
        <a:prstGeom prst="chevron">
          <a:avLst/>
        </a:prstGeom>
        <a:solidFill>
          <a:srgbClr val="0089F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009" tIns="24003" rIns="24003" bIns="24003" numCol="1" spcCol="1270" anchor="ctr" anchorCtr="0">
          <a:noAutofit/>
        </a:bodyPr>
        <a:lstStyle/>
        <a:p>
          <a:pPr marL="0" lvl="0" indent="0" algn="ctr" defTabSz="800100">
            <a:lnSpc>
              <a:spcPct val="90000"/>
            </a:lnSpc>
            <a:spcBef>
              <a:spcPct val="0"/>
            </a:spcBef>
            <a:spcAft>
              <a:spcPct val="35000"/>
            </a:spcAft>
            <a:buNone/>
          </a:pPr>
          <a:r>
            <a:rPr lang="zh-CN" altLang="en-US" sz="1800" b="1" kern="1200" dirty="0">
              <a:solidFill>
                <a:prstClr val="white"/>
              </a:solidFill>
              <a:latin typeface="微软雅黑" panose="020B0503020204020204" pitchFamily="34" charset="-122"/>
              <a:ea typeface="微软雅黑" panose="020B0503020204020204" pitchFamily="34" charset="-122"/>
              <a:cs typeface="+mn-cs"/>
            </a:rPr>
            <a:t>不可移动性</a:t>
          </a:r>
        </a:p>
      </dsp:txBody>
      <dsp:txXfrm>
        <a:off x="444650" y="588589"/>
        <a:ext cx="1314450" cy="876300"/>
      </dsp:txXfrm>
    </dsp:sp>
    <dsp:sp modelId="{9F2D061E-C24E-4A4F-A9B4-B7A74250345A}">
      <dsp:nvSpPr>
        <dsp:cNvPr id="0" name=""/>
        <dsp:cNvSpPr/>
      </dsp:nvSpPr>
      <dsp:spPr>
        <a:xfrm>
          <a:off x="6500" y="1574426"/>
          <a:ext cx="1752600" cy="32556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171450" lvl="1" indent="-171450" algn="l" defTabSz="711200">
            <a:lnSpc>
              <a:spcPct val="90000"/>
            </a:lnSpc>
            <a:spcBef>
              <a:spcPct val="0"/>
            </a:spcBef>
            <a:spcAft>
              <a:spcPct val="15000"/>
            </a:spcAft>
            <a:buChar char="•"/>
          </a:pPr>
          <a:r>
            <a:rPr lang="zh-CN" altLang="en-US" sz="1600" kern="1200" dirty="0">
              <a:solidFill>
                <a:schemeClr val="tx1">
                  <a:lumMod val="75000"/>
                  <a:lumOff val="25000"/>
                </a:schemeClr>
              </a:solidFill>
              <a:latin typeface="微软雅黑" panose="020B0503020204020204" pitchFamily="34" charset="-122"/>
              <a:ea typeface="微软雅黑" panose="020B0503020204020204" pitchFamily="34" charset="-122"/>
              <a:cs typeface="+mn-cs"/>
            </a:rPr>
            <a:t>房地产市场是一个地区性市场，城市房地产一般以一个城市为一个市场，其供求状况、价格水平和价格走势等都是当地的，不同地区各不相同。</a:t>
          </a:r>
        </a:p>
      </dsp:txBody>
      <dsp:txXfrm>
        <a:off x="6500" y="1574426"/>
        <a:ext cx="1752600" cy="3255651"/>
      </dsp:txXfrm>
    </dsp:sp>
    <dsp:sp modelId="{1BE2A9EC-A88C-49DF-85E1-079414E438D6}">
      <dsp:nvSpPr>
        <dsp:cNvPr id="0" name=""/>
        <dsp:cNvSpPr/>
      </dsp:nvSpPr>
      <dsp:spPr>
        <a:xfrm>
          <a:off x="1981250" y="588589"/>
          <a:ext cx="2190750" cy="876300"/>
        </a:xfrm>
        <a:prstGeom prst="chevron">
          <a:avLst/>
        </a:prstGeom>
        <a:solidFill>
          <a:srgbClr val="0089F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009" tIns="24003" rIns="24003" bIns="24003" numCol="1" spcCol="1270" anchor="ctr" anchorCtr="0">
          <a:noAutofit/>
        </a:bodyPr>
        <a:lstStyle/>
        <a:p>
          <a:pPr marL="0" lvl="0" indent="0" algn="ctr" defTabSz="800100">
            <a:lnSpc>
              <a:spcPct val="90000"/>
            </a:lnSpc>
            <a:spcBef>
              <a:spcPct val="0"/>
            </a:spcBef>
            <a:spcAft>
              <a:spcPct val="35000"/>
            </a:spcAft>
            <a:buNone/>
          </a:pPr>
          <a:r>
            <a:rPr lang="zh-CN" altLang="en-US" sz="1800" b="1" kern="1200" dirty="0">
              <a:solidFill>
                <a:prstClr val="white"/>
              </a:solidFill>
              <a:latin typeface="微软雅黑" panose="020B0503020204020204" pitchFamily="34" charset="-122"/>
              <a:ea typeface="微软雅黑" panose="020B0503020204020204" pitchFamily="34" charset="-122"/>
              <a:cs typeface="+mn-cs"/>
            </a:rPr>
            <a:t>独一无二性</a:t>
          </a:r>
        </a:p>
      </dsp:txBody>
      <dsp:txXfrm>
        <a:off x="2419400" y="588589"/>
        <a:ext cx="1314450" cy="876300"/>
      </dsp:txXfrm>
    </dsp:sp>
    <dsp:sp modelId="{FFFA38CD-0C32-41DF-BB37-B377D81F5766}">
      <dsp:nvSpPr>
        <dsp:cNvPr id="0" name=""/>
        <dsp:cNvSpPr/>
      </dsp:nvSpPr>
      <dsp:spPr>
        <a:xfrm>
          <a:off x="1981250" y="1574426"/>
          <a:ext cx="1752600" cy="32556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171450" lvl="1" indent="-171450" algn="l" defTabSz="711200">
            <a:lnSpc>
              <a:spcPct val="90000"/>
            </a:lnSpc>
            <a:spcBef>
              <a:spcPct val="0"/>
            </a:spcBef>
            <a:spcAft>
              <a:spcPct val="15000"/>
            </a:spcAft>
            <a:buChar char="•"/>
          </a:pPr>
          <a:r>
            <a:rPr lang="zh-CN" altLang="en-US" sz="1600" kern="1200" dirty="0">
              <a:solidFill>
                <a:schemeClr val="tx1">
                  <a:lumMod val="75000"/>
                  <a:lumOff val="25000"/>
                </a:schemeClr>
              </a:solidFill>
              <a:latin typeface="微软雅黑" panose="020B0503020204020204" pitchFamily="34" charset="-122"/>
              <a:ea typeface="微软雅黑" panose="020B0503020204020204" pitchFamily="34" charset="-122"/>
              <a:cs typeface="+mn-cs"/>
            </a:rPr>
            <a:t>没有两宗房地产是完全相同的，影响因素包括：位置、环境、景观等。</a:t>
          </a:r>
        </a:p>
      </dsp:txBody>
      <dsp:txXfrm>
        <a:off x="1981250" y="1574426"/>
        <a:ext cx="1752600" cy="3255651"/>
      </dsp:txXfrm>
    </dsp:sp>
    <dsp:sp modelId="{B50B986F-929E-4E8E-9D60-A09450A24D61}">
      <dsp:nvSpPr>
        <dsp:cNvPr id="0" name=""/>
        <dsp:cNvSpPr/>
      </dsp:nvSpPr>
      <dsp:spPr>
        <a:xfrm>
          <a:off x="3956000" y="588589"/>
          <a:ext cx="2190750" cy="876300"/>
        </a:xfrm>
        <a:prstGeom prst="chevron">
          <a:avLst/>
        </a:prstGeom>
        <a:solidFill>
          <a:srgbClr val="0089F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009" tIns="24003" rIns="24003" bIns="24003" numCol="1" spcCol="1270" anchor="ctr" anchorCtr="0">
          <a:noAutofit/>
        </a:bodyPr>
        <a:lstStyle/>
        <a:p>
          <a:pPr marL="0" lvl="0" indent="0" algn="ctr" defTabSz="800100">
            <a:lnSpc>
              <a:spcPct val="70000"/>
            </a:lnSpc>
            <a:spcBef>
              <a:spcPct val="0"/>
            </a:spcBef>
            <a:spcAft>
              <a:spcPts val="0"/>
            </a:spcAft>
            <a:buNone/>
          </a:pPr>
          <a:r>
            <a:rPr lang="zh-CN" altLang="en-US" sz="1800" b="1" kern="1200" dirty="0">
              <a:solidFill>
                <a:prstClr val="white"/>
              </a:solidFill>
              <a:latin typeface="微软雅黑" panose="020B0503020204020204" pitchFamily="34" charset="-122"/>
              <a:ea typeface="微软雅黑" panose="020B0503020204020204" pitchFamily="34" charset="-122"/>
              <a:cs typeface="+mn-cs"/>
            </a:rPr>
            <a:t>寿命长久性</a:t>
          </a:r>
        </a:p>
      </dsp:txBody>
      <dsp:txXfrm>
        <a:off x="4394150" y="588589"/>
        <a:ext cx="1314450" cy="876300"/>
      </dsp:txXfrm>
    </dsp:sp>
    <dsp:sp modelId="{782C749B-879B-4D7E-BEB4-3C3AAAB2BCBA}">
      <dsp:nvSpPr>
        <dsp:cNvPr id="0" name=""/>
        <dsp:cNvSpPr/>
      </dsp:nvSpPr>
      <dsp:spPr>
        <a:xfrm>
          <a:off x="3956000" y="1574426"/>
          <a:ext cx="1752600" cy="32556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171450" lvl="1" indent="-171450" algn="l" defTabSz="711200">
            <a:lnSpc>
              <a:spcPct val="90000"/>
            </a:lnSpc>
            <a:spcBef>
              <a:spcPct val="0"/>
            </a:spcBef>
            <a:spcAft>
              <a:spcPct val="15000"/>
            </a:spcAft>
            <a:buChar char="•"/>
          </a:pPr>
          <a:r>
            <a:rPr lang="zh-CN" altLang="en-US" sz="1600" kern="1200" dirty="0">
              <a:solidFill>
                <a:schemeClr val="tx1">
                  <a:lumMod val="75000"/>
                  <a:lumOff val="25000"/>
                </a:schemeClr>
              </a:solidFill>
              <a:latin typeface="微软雅黑" panose="020B0503020204020204" pitchFamily="34" charset="-122"/>
              <a:ea typeface="微软雅黑" panose="020B0503020204020204" pitchFamily="34" charset="-122"/>
              <a:cs typeface="+mn-cs"/>
            </a:rPr>
            <a:t>建筑物一旦建成，寿命可达数十年、上百年。</a:t>
          </a:r>
        </a:p>
        <a:p>
          <a:pPr marL="171450" lvl="1" indent="-171450" algn="l" defTabSz="711200">
            <a:lnSpc>
              <a:spcPct val="90000"/>
            </a:lnSpc>
            <a:spcBef>
              <a:spcPct val="0"/>
            </a:spcBef>
            <a:spcAft>
              <a:spcPct val="15000"/>
            </a:spcAft>
            <a:buChar char="•"/>
          </a:pPr>
          <a:r>
            <a:rPr lang="zh-CN" altLang="en-US" sz="1600" kern="1200" dirty="0">
              <a:solidFill>
                <a:schemeClr val="tx1">
                  <a:lumMod val="75000"/>
                  <a:lumOff val="25000"/>
                </a:schemeClr>
              </a:solidFill>
              <a:latin typeface="微软雅黑" panose="020B0503020204020204" pitchFamily="34" charset="-122"/>
              <a:ea typeface="微软雅黑" panose="020B0503020204020204" pitchFamily="34" charset="-122"/>
              <a:cs typeface="+mn-cs"/>
            </a:rPr>
            <a:t>土地具有不可毁灭性。</a:t>
          </a:r>
        </a:p>
        <a:p>
          <a:pPr marL="171450" lvl="1" indent="-171450" algn="l" defTabSz="711200">
            <a:lnSpc>
              <a:spcPct val="90000"/>
            </a:lnSpc>
            <a:spcBef>
              <a:spcPct val="0"/>
            </a:spcBef>
            <a:spcAft>
              <a:spcPct val="15000"/>
            </a:spcAft>
            <a:buChar char="•"/>
          </a:pPr>
          <a:r>
            <a:rPr lang="zh-CN" altLang="en-US" sz="1600" kern="1200" dirty="0">
              <a:solidFill>
                <a:schemeClr val="tx1">
                  <a:lumMod val="75000"/>
                  <a:lumOff val="25000"/>
                </a:schemeClr>
              </a:solidFill>
              <a:latin typeface="微软雅黑" panose="020B0503020204020204" pitchFamily="34" charset="-122"/>
              <a:ea typeface="微软雅黑" panose="020B0503020204020204" pitchFamily="34" charset="-122"/>
              <a:cs typeface="+mn-cs"/>
            </a:rPr>
            <a:t>产权人获得的未来持续受益受到相关法律的制约。</a:t>
          </a:r>
          <a:r>
            <a:rPr lang="zh-CN" altLang="en-US" sz="1600" b="1" kern="1200" dirty="0">
              <a:solidFill>
                <a:srgbClr val="0089F0"/>
              </a:solidFill>
              <a:latin typeface="微软雅黑" panose="020B0503020204020204" pitchFamily="34" charset="-122"/>
              <a:ea typeface="微软雅黑" panose="020B0503020204020204" pitchFamily="34" charset="-122"/>
              <a:cs typeface="+mn-cs"/>
            </a:rPr>
            <a:t>土地出让权最高年限。</a:t>
          </a:r>
        </a:p>
      </dsp:txBody>
      <dsp:txXfrm>
        <a:off x="3956000" y="1574426"/>
        <a:ext cx="1752600" cy="3255651"/>
      </dsp:txXfrm>
    </dsp:sp>
    <dsp:sp modelId="{1ADDA0BF-359A-4B27-AA69-BD86CC26BE61}">
      <dsp:nvSpPr>
        <dsp:cNvPr id="0" name=""/>
        <dsp:cNvSpPr/>
      </dsp:nvSpPr>
      <dsp:spPr>
        <a:xfrm>
          <a:off x="5930749" y="588589"/>
          <a:ext cx="2190750" cy="876300"/>
        </a:xfrm>
        <a:prstGeom prst="chevron">
          <a:avLst/>
        </a:prstGeom>
        <a:solidFill>
          <a:srgbClr val="0089F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009" tIns="24003" rIns="24003" bIns="24003" numCol="1" spcCol="1270" anchor="ctr" anchorCtr="0">
          <a:noAutofit/>
        </a:bodyPr>
        <a:lstStyle/>
        <a:p>
          <a:pPr marL="0" lvl="0" indent="0" algn="ctr" defTabSz="800100">
            <a:lnSpc>
              <a:spcPct val="90000"/>
            </a:lnSpc>
            <a:spcBef>
              <a:spcPct val="0"/>
            </a:spcBef>
            <a:spcAft>
              <a:spcPct val="35000"/>
            </a:spcAft>
            <a:buNone/>
          </a:pPr>
          <a:r>
            <a:rPr lang="zh-CN" altLang="en-US" sz="1800" b="1" kern="1200" dirty="0">
              <a:solidFill>
                <a:prstClr val="white"/>
              </a:solidFill>
              <a:latin typeface="微软雅黑" panose="020B0503020204020204" pitchFamily="34" charset="-122"/>
              <a:ea typeface="微软雅黑" panose="020B0503020204020204" pitchFamily="34" charset="-122"/>
              <a:cs typeface="+mn-cs"/>
            </a:rPr>
            <a:t>供给有限性</a:t>
          </a:r>
        </a:p>
      </dsp:txBody>
      <dsp:txXfrm>
        <a:off x="6368899" y="588589"/>
        <a:ext cx="1314450" cy="876300"/>
      </dsp:txXfrm>
    </dsp:sp>
    <dsp:sp modelId="{A3752350-1027-4594-9136-182F42E89F17}">
      <dsp:nvSpPr>
        <dsp:cNvPr id="0" name=""/>
        <dsp:cNvSpPr/>
      </dsp:nvSpPr>
      <dsp:spPr>
        <a:xfrm>
          <a:off x="5930749" y="1574426"/>
          <a:ext cx="1752600" cy="32556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171450" lvl="1" indent="-171450" algn="l" defTabSz="711200">
            <a:lnSpc>
              <a:spcPct val="90000"/>
            </a:lnSpc>
            <a:spcBef>
              <a:spcPct val="0"/>
            </a:spcBef>
            <a:spcAft>
              <a:spcPct val="15000"/>
            </a:spcAft>
            <a:buChar char="•"/>
          </a:pPr>
          <a:r>
            <a:rPr lang="zh-CN" altLang="en-US" sz="1600" b="0" kern="1200" dirty="0">
              <a:solidFill>
                <a:schemeClr val="tx1"/>
              </a:solidFill>
              <a:latin typeface="微软雅黑" panose="020B0503020204020204" pitchFamily="34" charset="-122"/>
              <a:ea typeface="微软雅黑" panose="020B0503020204020204" pitchFamily="34" charset="-122"/>
              <a:cs typeface="+mn-cs"/>
            </a:rPr>
            <a:t>房地产供给有限性，使得房地产具有</a:t>
          </a:r>
          <a:r>
            <a:rPr lang="zh-CN" altLang="en-US" sz="1600" b="1" kern="1200" dirty="0">
              <a:solidFill>
                <a:srgbClr val="0089F0"/>
              </a:solidFill>
              <a:latin typeface="微软雅黑" panose="020B0503020204020204" pitchFamily="34" charset="-122"/>
              <a:ea typeface="微软雅黑" panose="020B0503020204020204" pitchFamily="34" charset="-122"/>
              <a:cs typeface="+mn-cs"/>
            </a:rPr>
            <a:t>独占性</a:t>
          </a:r>
          <a:r>
            <a:rPr lang="zh-CN" altLang="en-US" sz="1600" b="0" kern="1200" dirty="0">
              <a:solidFill>
                <a:schemeClr val="tx1"/>
              </a:solidFill>
              <a:latin typeface="微软雅黑" panose="020B0503020204020204" pitchFamily="34" charset="-122"/>
              <a:ea typeface="微软雅黑" panose="020B0503020204020204" pitchFamily="34" charset="-122"/>
              <a:cs typeface="+mn-cs"/>
            </a:rPr>
            <a:t>。</a:t>
          </a:r>
          <a:endParaRPr lang="zh-CN" altLang="en-US" sz="1800" b="1" kern="1200" dirty="0">
            <a:solidFill>
              <a:prstClr val="white"/>
            </a:solidFill>
            <a:latin typeface="微软雅黑" panose="020B0503020204020204" pitchFamily="34" charset="-122"/>
            <a:ea typeface="微软雅黑" panose="020B0503020204020204" pitchFamily="34" charset="-122"/>
            <a:cs typeface="+mn-cs"/>
          </a:endParaRPr>
        </a:p>
        <a:p>
          <a:pPr marL="171450" lvl="1" indent="-171450" algn="l" defTabSz="711200">
            <a:lnSpc>
              <a:spcPct val="90000"/>
            </a:lnSpc>
            <a:spcBef>
              <a:spcPct val="0"/>
            </a:spcBef>
            <a:spcAft>
              <a:spcPct val="15000"/>
            </a:spcAft>
            <a:buChar char="•"/>
          </a:pPr>
          <a:r>
            <a:rPr lang="zh-CN" altLang="en-US" sz="1600" b="0" kern="1200" dirty="0">
              <a:solidFill>
                <a:schemeClr val="tx1"/>
              </a:solidFill>
              <a:latin typeface="微软雅黑" panose="020B0503020204020204" pitchFamily="34" charset="-122"/>
              <a:ea typeface="微软雅黑" panose="020B0503020204020204" pitchFamily="34" charset="-122"/>
              <a:cs typeface="+mn-cs"/>
            </a:rPr>
            <a:t>房地产供给有限性的</a:t>
          </a:r>
          <a:r>
            <a:rPr lang="zh-CN" altLang="en-US" sz="1600" b="1" kern="1200" dirty="0">
              <a:solidFill>
                <a:srgbClr val="0089F0"/>
              </a:solidFill>
              <a:latin typeface="微软雅黑" panose="020B0503020204020204" pitchFamily="34" charset="-122"/>
              <a:ea typeface="微软雅黑" panose="020B0503020204020204" pitchFamily="34" charset="-122"/>
              <a:cs typeface="+mn-cs"/>
            </a:rPr>
            <a:t>本质</a:t>
          </a:r>
          <a:r>
            <a:rPr lang="zh-CN" altLang="en-US" sz="1600" b="0" kern="1200" dirty="0">
              <a:solidFill>
                <a:schemeClr val="tx1"/>
              </a:solidFill>
              <a:latin typeface="微软雅黑" panose="020B0503020204020204" pitchFamily="34" charset="-122"/>
              <a:ea typeface="微软雅黑" panose="020B0503020204020204" pitchFamily="34" charset="-122"/>
              <a:cs typeface="+mn-cs"/>
            </a:rPr>
            <a:t>，在于不可移动性造成的房地产供给不能集中在一处。</a:t>
          </a:r>
        </a:p>
        <a:p>
          <a:pPr marL="171450" lvl="1" indent="-171450" algn="l" defTabSz="711200">
            <a:lnSpc>
              <a:spcPct val="90000"/>
            </a:lnSpc>
            <a:spcBef>
              <a:spcPct val="0"/>
            </a:spcBef>
            <a:spcAft>
              <a:spcPct val="15000"/>
            </a:spcAft>
            <a:buChar char="•"/>
          </a:pPr>
          <a:r>
            <a:rPr lang="zh-CN" altLang="en-US" sz="1600" b="0" kern="1200" dirty="0">
              <a:solidFill>
                <a:schemeClr val="tx1"/>
              </a:solidFill>
              <a:latin typeface="微软雅黑" panose="020B0503020204020204" pitchFamily="34" charset="-122"/>
              <a:ea typeface="微软雅黑" panose="020B0503020204020204" pitchFamily="34" charset="-122"/>
              <a:cs typeface="+mn-cs"/>
            </a:rPr>
            <a:t>增加房屋供给：</a:t>
          </a:r>
          <a:r>
            <a:rPr lang="zh-CN" altLang="en-US" sz="1600" b="1" kern="1200" dirty="0">
              <a:solidFill>
                <a:srgbClr val="0089F0"/>
              </a:solidFill>
              <a:latin typeface="微软雅黑" panose="020B0503020204020204" pitchFamily="34" charset="-122"/>
              <a:ea typeface="微软雅黑" panose="020B0503020204020204" pitchFamily="34" charset="-122"/>
              <a:cs typeface="+mn-cs"/>
            </a:rPr>
            <a:t>平面</a:t>
          </a:r>
          <a:r>
            <a:rPr lang="en-US" altLang="zh-CN" sz="1600" b="1" kern="1200" dirty="0">
              <a:solidFill>
                <a:srgbClr val="0089F0"/>
              </a:solidFill>
              <a:latin typeface="微软雅黑" panose="020B0503020204020204" pitchFamily="34" charset="-122"/>
              <a:ea typeface="微软雅黑" panose="020B0503020204020204" pitchFamily="34" charset="-122"/>
              <a:cs typeface="+mn-cs"/>
            </a:rPr>
            <a:t>+</a:t>
          </a:r>
          <a:r>
            <a:rPr lang="zh-CN" altLang="en-US" sz="1600" b="1" kern="1200" dirty="0">
              <a:solidFill>
                <a:srgbClr val="0089F0"/>
              </a:solidFill>
              <a:latin typeface="微软雅黑" panose="020B0503020204020204" pitchFamily="34" charset="-122"/>
              <a:ea typeface="微软雅黑" panose="020B0503020204020204" pitchFamily="34" charset="-122"/>
              <a:cs typeface="+mn-cs"/>
            </a:rPr>
            <a:t>立体</a:t>
          </a:r>
          <a:r>
            <a:rPr lang="zh-CN" altLang="en-US" sz="1600" b="0" kern="1200" dirty="0">
              <a:solidFill>
                <a:schemeClr val="tx1"/>
              </a:solidFill>
              <a:latin typeface="微软雅黑" panose="020B0503020204020204" pitchFamily="34" charset="-122"/>
              <a:ea typeface="微软雅黑" panose="020B0503020204020204" pitchFamily="34" charset="-122"/>
              <a:cs typeface="+mn-cs"/>
            </a:rPr>
            <a:t>。</a:t>
          </a:r>
        </a:p>
      </dsp:txBody>
      <dsp:txXfrm>
        <a:off x="5930749" y="1574426"/>
        <a:ext cx="1752600" cy="325565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5E9802-002C-4A7C-A084-513F8364F26E}">
      <dsp:nvSpPr>
        <dsp:cNvPr id="0" name=""/>
        <dsp:cNvSpPr/>
      </dsp:nvSpPr>
      <dsp:spPr>
        <a:xfrm rot="5400000">
          <a:off x="-219257" y="221911"/>
          <a:ext cx="1461717" cy="1023201"/>
        </a:xfrm>
        <a:prstGeom prst="chevron">
          <a:avLst/>
        </a:prstGeom>
        <a:solidFill>
          <a:srgbClr val="0089F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zh-CN" altLang="en-US" sz="1800" b="1" kern="1200" dirty="0">
              <a:solidFill>
                <a:prstClr val="white"/>
              </a:solidFill>
              <a:latin typeface="微软雅黑" panose="020B0503020204020204" pitchFamily="34" charset="-122"/>
              <a:ea typeface="微软雅黑" panose="020B0503020204020204" pitchFamily="34" charset="-122"/>
              <a:cs typeface="+mn-cs"/>
            </a:rPr>
            <a:t>用途多样性</a:t>
          </a:r>
        </a:p>
      </dsp:txBody>
      <dsp:txXfrm rot="-5400000">
        <a:off x="2" y="514254"/>
        <a:ext cx="1023201" cy="438516"/>
      </dsp:txXfrm>
    </dsp:sp>
    <dsp:sp modelId="{B10A8DF6-5D40-4BF1-A209-579E8801CF40}">
      <dsp:nvSpPr>
        <dsp:cNvPr id="0" name=""/>
        <dsp:cNvSpPr/>
      </dsp:nvSpPr>
      <dsp:spPr>
        <a:xfrm rot="5400000">
          <a:off x="4100293" y="-3077091"/>
          <a:ext cx="950615" cy="7104798"/>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80000"/>
            </a:lnSpc>
            <a:spcBef>
              <a:spcPct val="0"/>
            </a:spcBef>
            <a:spcAft>
              <a:spcPct val="15000"/>
            </a:spcAft>
            <a:buChar char="•"/>
          </a:pPr>
          <a:r>
            <a:rPr lang="zh-CN" altLang="en-US" sz="1800" kern="1200" dirty="0">
              <a:solidFill>
                <a:prstClr val="black">
                  <a:lumMod val="75000"/>
                  <a:lumOff val="25000"/>
                </a:prstClr>
              </a:solidFill>
              <a:latin typeface="微软雅黑" panose="020B0503020204020204" pitchFamily="34" charset="-122"/>
              <a:ea typeface="微软雅黑" panose="020B0503020204020204" pitchFamily="34" charset="-122"/>
              <a:cs typeface="+mn-cs"/>
            </a:rPr>
            <a:t>空地具有用途多样性。</a:t>
          </a:r>
        </a:p>
        <a:p>
          <a:pPr marL="171450" lvl="1" indent="-171450" algn="l" defTabSz="800100">
            <a:lnSpc>
              <a:spcPct val="80000"/>
            </a:lnSpc>
            <a:spcBef>
              <a:spcPct val="0"/>
            </a:spcBef>
            <a:spcAft>
              <a:spcPct val="15000"/>
            </a:spcAft>
            <a:buChar char="•"/>
          </a:pPr>
          <a:r>
            <a:rPr lang="zh-CN" altLang="en-US" sz="1800" kern="1200" dirty="0">
              <a:solidFill>
                <a:prstClr val="black">
                  <a:lumMod val="75000"/>
                  <a:lumOff val="25000"/>
                </a:prstClr>
              </a:solidFill>
              <a:latin typeface="微软雅黑" panose="020B0503020204020204" pitchFamily="34" charset="-122"/>
              <a:ea typeface="微软雅黑" panose="020B0503020204020204" pitchFamily="34" charset="-122"/>
              <a:cs typeface="+mn-cs"/>
            </a:rPr>
            <a:t>土地利用选择一般顺序：商业、办公、居住、工业、耕地、牧场、牧地、森林、不毛荒地。</a:t>
          </a:r>
        </a:p>
      </dsp:txBody>
      <dsp:txXfrm rot="-5400000">
        <a:off x="1023202" y="46405"/>
        <a:ext cx="7058393" cy="857805"/>
      </dsp:txXfrm>
    </dsp:sp>
    <dsp:sp modelId="{2F29B2CF-82FE-41EB-8F8A-35DC7908F6DF}">
      <dsp:nvSpPr>
        <dsp:cNvPr id="0" name=""/>
        <dsp:cNvSpPr/>
      </dsp:nvSpPr>
      <dsp:spPr>
        <a:xfrm rot="5400000">
          <a:off x="-219257" y="1539125"/>
          <a:ext cx="1461717" cy="1023201"/>
        </a:xfrm>
        <a:prstGeom prst="chevron">
          <a:avLst/>
        </a:prstGeom>
        <a:solidFill>
          <a:srgbClr val="0089F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zh-CN" altLang="en-US" sz="1800" b="1" kern="1200" dirty="0">
              <a:solidFill>
                <a:prstClr val="white"/>
              </a:solidFill>
              <a:latin typeface="微软雅黑" panose="020B0503020204020204" pitchFamily="34" charset="-122"/>
              <a:ea typeface="微软雅黑" panose="020B0503020204020204" pitchFamily="34" charset="-122"/>
              <a:cs typeface="+mn-cs"/>
            </a:rPr>
            <a:t>价值高、大</a:t>
          </a:r>
        </a:p>
      </dsp:txBody>
      <dsp:txXfrm rot="-5400000">
        <a:off x="2" y="1831468"/>
        <a:ext cx="1023201" cy="438516"/>
      </dsp:txXfrm>
    </dsp:sp>
    <dsp:sp modelId="{6072EDEC-25F8-49A0-A252-E97AC17CE920}">
      <dsp:nvSpPr>
        <dsp:cNvPr id="0" name=""/>
        <dsp:cNvSpPr/>
      </dsp:nvSpPr>
      <dsp:spPr>
        <a:xfrm rot="5400000">
          <a:off x="4100542" y="-1757473"/>
          <a:ext cx="950116" cy="7104798"/>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zh-CN" altLang="en-US" sz="1800" kern="1200" dirty="0">
              <a:solidFill>
                <a:prstClr val="black">
                  <a:lumMod val="75000"/>
                  <a:lumOff val="25000"/>
                </a:prstClr>
              </a:solidFill>
              <a:latin typeface="微软雅黑" panose="020B0503020204020204" pitchFamily="34" charset="-122"/>
              <a:ea typeface="微软雅黑" panose="020B0503020204020204" pitchFamily="34" charset="-122"/>
              <a:cs typeface="+mn-cs"/>
            </a:rPr>
            <a:t>单位价值高、总体价值大。</a:t>
          </a:r>
        </a:p>
      </dsp:txBody>
      <dsp:txXfrm rot="-5400000">
        <a:off x="1023202" y="1366248"/>
        <a:ext cx="7058417" cy="857354"/>
      </dsp:txXfrm>
    </dsp:sp>
    <dsp:sp modelId="{94EC8EF5-2413-4B2B-BE85-4B805A9CBC46}">
      <dsp:nvSpPr>
        <dsp:cNvPr id="0" name=""/>
        <dsp:cNvSpPr/>
      </dsp:nvSpPr>
      <dsp:spPr>
        <a:xfrm rot="5400000">
          <a:off x="-219257" y="2958206"/>
          <a:ext cx="1461717" cy="1023201"/>
        </a:xfrm>
        <a:prstGeom prst="chevron">
          <a:avLst/>
        </a:prstGeom>
        <a:solidFill>
          <a:srgbClr val="0089F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zh-CN" altLang="en-US" sz="1800" b="1" kern="1200" dirty="0">
              <a:solidFill>
                <a:prstClr val="white"/>
              </a:solidFill>
              <a:latin typeface="微软雅黑" panose="020B0503020204020204" pitchFamily="34" charset="-122"/>
              <a:ea typeface="微软雅黑" panose="020B0503020204020204" pitchFamily="34" charset="-122"/>
              <a:cs typeface="+mn-cs"/>
            </a:rPr>
            <a:t>流动性差</a:t>
          </a:r>
        </a:p>
      </dsp:txBody>
      <dsp:txXfrm rot="-5400000">
        <a:off x="2" y="3250549"/>
        <a:ext cx="1023201" cy="438516"/>
      </dsp:txXfrm>
    </dsp:sp>
    <dsp:sp modelId="{81FAAFA3-CC09-4C57-86D6-854A0C58FAB3}">
      <dsp:nvSpPr>
        <dsp:cNvPr id="0" name=""/>
        <dsp:cNvSpPr/>
      </dsp:nvSpPr>
      <dsp:spPr>
        <a:xfrm rot="5400000">
          <a:off x="4100542" y="-440258"/>
          <a:ext cx="950116" cy="7104798"/>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zh-CN" altLang="en-US" sz="1800" kern="1200" dirty="0">
              <a:solidFill>
                <a:schemeClr val="tx1">
                  <a:lumMod val="75000"/>
                  <a:lumOff val="25000"/>
                </a:schemeClr>
              </a:solidFill>
              <a:latin typeface="微软雅黑" panose="020B0503020204020204" pitchFamily="34" charset="-122"/>
              <a:ea typeface="微软雅黑" panose="020B0503020204020204" pitchFamily="34" charset="-122"/>
              <a:cs typeface="+mn-cs"/>
            </a:rPr>
            <a:t>一旦需要买卖，要花费相当长时间寻找买者与讨价还价。</a:t>
          </a:r>
        </a:p>
        <a:p>
          <a:pPr marL="171450" lvl="1" indent="-171450" algn="l" defTabSz="800100">
            <a:lnSpc>
              <a:spcPct val="90000"/>
            </a:lnSpc>
            <a:spcBef>
              <a:spcPct val="0"/>
            </a:spcBef>
            <a:spcAft>
              <a:spcPct val="15000"/>
            </a:spcAft>
            <a:buChar char="•"/>
          </a:pPr>
          <a:r>
            <a:rPr lang="zh-CN" altLang="en-US" sz="1800" kern="1200" dirty="0">
              <a:solidFill>
                <a:schemeClr val="tx1">
                  <a:lumMod val="75000"/>
                  <a:lumOff val="25000"/>
                </a:schemeClr>
              </a:solidFill>
              <a:latin typeface="微软雅黑" panose="020B0503020204020204" pitchFamily="34" charset="-122"/>
              <a:ea typeface="微软雅黑" panose="020B0503020204020204" pitchFamily="34" charset="-122"/>
              <a:cs typeface="+mn-cs"/>
            </a:rPr>
            <a:t>快速变现，只能相对降价。</a:t>
          </a:r>
        </a:p>
      </dsp:txBody>
      <dsp:txXfrm rot="-5400000">
        <a:off x="1023202" y="2683463"/>
        <a:ext cx="7058417" cy="857354"/>
      </dsp:txXfrm>
    </dsp:sp>
    <dsp:sp modelId="{FBF1DB59-FB1C-4631-B7F2-FB7DDCE36E96}">
      <dsp:nvSpPr>
        <dsp:cNvPr id="0" name=""/>
        <dsp:cNvSpPr/>
      </dsp:nvSpPr>
      <dsp:spPr>
        <a:xfrm rot="5400000">
          <a:off x="-219257" y="4173553"/>
          <a:ext cx="1461717" cy="1023201"/>
        </a:xfrm>
        <a:prstGeom prst="chevron">
          <a:avLst/>
        </a:prstGeom>
        <a:solidFill>
          <a:srgbClr val="0089F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zh-CN" altLang="en-US" sz="1800" b="1" kern="1200" dirty="0">
              <a:solidFill>
                <a:prstClr val="white"/>
              </a:solidFill>
              <a:latin typeface="微软雅黑" panose="020B0503020204020204" pitchFamily="34" charset="-122"/>
              <a:ea typeface="微软雅黑" panose="020B0503020204020204" pitchFamily="34" charset="-122"/>
              <a:cs typeface="+mn-cs"/>
            </a:rPr>
            <a:t>保值增值性</a:t>
          </a:r>
        </a:p>
      </dsp:txBody>
      <dsp:txXfrm rot="-5400000">
        <a:off x="2" y="4465896"/>
        <a:ext cx="1023201" cy="438516"/>
      </dsp:txXfrm>
    </dsp:sp>
    <dsp:sp modelId="{447AD506-0CBF-4C6C-AB5A-8C7685EC5586}">
      <dsp:nvSpPr>
        <dsp:cNvPr id="0" name=""/>
        <dsp:cNvSpPr/>
      </dsp:nvSpPr>
      <dsp:spPr>
        <a:xfrm rot="5400000">
          <a:off x="4100542" y="876955"/>
          <a:ext cx="950116" cy="7104798"/>
        </a:xfrm>
        <a:prstGeom prst="round2SameRect">
          <a:avLst/>
        </a:prstGeom>
        <a:noFill/>
        <a:ln w="12700" cap="flat" cmpd="sng" algn="ctr">
          <a:solidFill>
            <a:schemeClr val="accent1">
              <a:hueOff val="0"/>
              <a:satOff val="0"/>
              <a:lum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80000"/>
            </a:lnSpc>
            <a:spcBef>
              <a:spcPct val="0"/>
            </a:spcBef>
            <a:spcAft>
              <a:spcPct val="15000"/>
            </a:spcAft>
            <a:buChar char="•"/>
          </a:pPr>
          <a:r>
            <a:rPr lang="zh-CN" altLang="en-US" sz="1800" kern="1200" dirty="0">
              <a:solidFill>
                <a:prstClr val="black">
                  <a:lumMod val="75000"/>
                  <a:lumOff val="25000"/>
                </a:prstClr>
              </a:solidFill>
              <a:latin typeface="微软雅黑" panose="020B0503020204020204" pitchFamily="34" charset="-122"/>
              <a:ea typeface="微软雅黑" panose="020B0503020204020204" pitchFamily="34" charset="-122"/>
              <a:cs typeface="+mn-cs"/>
            </a:rPr>
            <a:t>对建筑物进行维护保养、货币相对贬值、不动产具有稀缺性和涉及广泛性、外部投资正效应都会使房地产保值增值。</a:t>
          </a:r>
        </a:p>
        <a:p>
          <a:pPr marL="171450" lvl="1" indent="-171450" algn="l" defTabSz="800100">
            <a:lnSpc>
              <a:spcPct val="80000"/>
            </a:lnSpc>
            <a:spcBef>
              <a:spcPct val="0"/>
            </a:spcBef>
            <a:spcAft>
              <a:spcPct val="15000"/>
            </a:spcAft>
            <a:buChar char="•"/>
          </a:pPr>
          <a:r>
            <a:rPr lang="zh-CN" altLang="en-US" sz="1800" kern="1200" dirty="0">
              <a:solidFill>
                <a:prstClr val="black">
                  <a:lumMod val="75000"/>
                  <a:lumOff val="25000"/>
                </a:prstClr>
              </a:solidFill>
              <a:latin typeface="微软雅黑" panose="020B0503020204020204" pitchFamily="34" charset="-122"/>
              <a:ea typeface="微软雅黑" panose="020B0503020204020204" pitchFamily="34" charset="-122"/>
              <a:cs typeface="+mn-cs"/>
            </a:rPr>
            <a:t>在我国，法律限制了土地使用权年限，保值增值性是相对的。</a:t>
          </a:r>
        </a:p>
      </dsp:txBody>
      <dsp:txXfrm rot="-5400000">
        <a:off x="1023202" y="4000677"/>
        <a:ext cx="7058417" cy="85735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B624D7-B274-4734-806D-40A6C2B895DC}">
      <dsp:nvSpPr>
        <dsp:cNvPr id="0" name=""/>
        <dsp:cNvSpPr/>
      </dsp:nvSpPr>
      <dsp:spPr>
        <a:xfrm>
          <a:off x="3365" y="259554"/>
          <a:ext cx="2888892" cy="2808000"/>
        </a:xfrm>
        <a:prstGeom prst="roundRect">
          <a:avLst>
            <a:gd name="adj" fmla="val 10000"/>
          </a:avLst>
        </a:prstGeom>
        <a:solidFill>
          <a:srgbClr val="0089F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76200" numCol="1" spcCol="1270" anchor="t" anchorCtr="0">
          <a:noAutofit/>
        </a:bodyPr>
        <a:lstStyle/>
        <a:p>
          <a:pPr marL="0" lvl="0" indent="0" algn="l" defTabSz="889000">
            <a:lnSpc>
              <a:spcPct val="90000"/>
            </a:lnSpc>
            <a:spcBef>
              <a:spcPct val="0"/>
            </a:spcBef>
            <a:spcAft>
              <a:spcPct val="35000"/>
            </a:spcAft>
            <a:buNone/>
          </a:pPr>
          <a:r>
            <a:rPr lang="zh-CN" altLang="en-US" sz="2000" b="1" kern="1200" dirty="0">
              <a:solidFill>
                <a:prstClr val="white"/>
              </a:solidFill>
              <a:latin typeface="微软雅黑" panose="020B0503020204020204" pitchFamily="34" charset="-122"/>
              <a:ea typeface="微软雅黑" panose="020B0503020204020204" pitchFamily="34" charset="-122"/>
              <a:cs typeface="+mn-cs"/>
            </a:rPr>
            <a:t>公平性、福利性和社会保障性</a:t>
          </a:r>
        </a:p>
      </dsp:txBody>
      <dsp:txXfrm>
        <a:off x="3365" y="259554"/>
        <a:ext cx="2888892" cy="1155557"/>
      </dsp:txXfrm>
    </dsp:sp>
    <dsp:sp modelId="{8B34C54A-380D-4C72-9F38-558F2D254914}">
      <dsp:nvSpPr>
        <dsp:cNvPr id="0" name=""/>
        <dsp:cNvSpPr/>
      </dsp:nvSpPr>
      <dsp:spPr>
        <a:xfrm>
          <a:off x="595066" y="1415112"/>
          <a:ext cx="2888892" cy="374400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28016" rIns="128016" bIns="128016" numCol="1" spcCol="1270" anchor="t" anchorCtr="0">
          <a:noAutofit/>
        </a:bodyPr>
        <a:lstStyle/>
        <a:p>
          <a:pPr marL="171450" lvl="1" indent="-171450" algn="l" defTabSz="800100">
            <a:lnSpc>
              <a:spcPct val="80000"/>
            </a:lnSpc>
            <a:spcBef>
              <a:spcPct val="0"/>
            </a:spcBef>
            <a:spcAft>
              <a:spcPct val="15000"/>
            </a:spcAft>
            <a:buChar char="•"/>
          </a:pPr>
          <a:r>
            <a:rPr lang="zh-CN" altLang="en-US" sz="1800" kern="1200" dirty="0">
              <a:solidFill>
                <a:prstClr val="black">
                  <a:lumMod val="75000"/>
                  <a:lumOff val="25000"/>
                </a:prstClr>
              </a:solidFill>
              <a:latin typeface="微软雅黑" panose="020B0503020204020204" pitchFamily="34" charset="-122"/>
              <a:ea typeface="微软雅黑" panose="020B0503020204020204" pitchFamily="34" charset="-122"/>
              <a:cs typeface="+mn-cs"/>
            </a:rPr>
            <a:t>民生，保障人们居住的需要。</a:t>
          </a:r>
        </a:p>
        <a:p>
          <a:pPr marL="171450" lvl="1" indent="-171450" algn="l" defTabSz="800100">
            <a:lnSpc>
              <a:spcPct val="80000"/>
            </a:lnSpc>
            <a:spcBef>
              <a:spcPct val="0"/>
            </a:spcBef>
            <a:spcAft>
              <a:spcPct val="15000"/>
            </a:spcAft>
            <a:buChar char="•"/>
          </a:pPr>
          <a:r>
            <a:rPr lang="zh-CN" altLang="en-US" sz="1800" kern="1200" dirty="0">
              <a:solidFill>
                <a:prstClr val="black">
                  <a:lumMod val="75000"/>
                  <a:lumOff val="25000"/>
                </a:prstClr>
              </a:solidFill>
              <a:latin typeface="微软雅黑" panose="020B0503020204020204" pitchFamily="34" charset="-122"/>
              <a:ea typeface="微软雅黑" panose="020B0503020204020204" pitchFamily="34" charset="-122"/>
              <a:cs typeface="+mn-cs"/>
            </a:rPr>
            <a:t>对于低收入者，通过社会保障体系实现住房需求，其住房具有社会保障性质。</a:t>
          </a:r>
        </a:p>
      </dsp:txBody>
      <dsp:txXfrm>
        <a:off x="679679" y="1499725"/>
        <a:ext cx="2719666" cy="3574774"/>
      </dsp:txXfrm>
    </dsp:sp>
    <dsp:sp modelId="{37F918B7-4605-48FD-9D93-CBBE2B323742}">
      <dsp:nvSpPr>
        <dsp:cNvPr id="0" name=""/>
        <dsp:cNvSpPr/>
      </dsp:nvSpPr>
      <dsp:spPr>
        <a:xfrm>
          <a:off x="3330203" y="477708"/>
          <a:ext cx="928444" cy="71925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333500">
            <a:lnSpc>
              <a:spcPct val="90000"/>
            </a:lnSpc>
            <a:spcBef>
              <a:spcPct val="0"/>
            </a:spcBef>
            <a:spcAft>
              <a:spcPct val="35000"/>
            </a:spcAft>
            <a:buNone/>
          </a:pPr>
          <a:endParaRPr lang="zh-CN" altLang="en-US" sz="3000" kern="1200"/>
        </a:p>
      </dsp:txBody>
      <dsp:txXfrm>
        <a:off x="3330203" y="621558"/>
        <a:ext cx="712669" cy="431550"/>
      </dsp:txXfrm>
    </dsp:sp>
    <dsp:sp modelId="{3C1D8E6D-AFED-422A-934A-E4324905CE33}">
      <dsp:nvSpPr>
        <dsp:cNvPr id="0" name=""/>
        <dsp:cNvSpPr/>
      </dsp:nvSpPr>
      <dsp:spPr>
        <a:xfrm>
          <a:off x="4644040" y="259554"/>
          <a:ext cx="2888892" cy="2808000"/>
        </a:xfrm>
        <a:prstGeom prst="roundRect">
          <a:avLst>
            <a:gd name="adj" fmla="val 10000"/>
          </a:avLst>
        </a:prstGeom>
        <a:solidFill>
          <a:srgbClr val="0089F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76200" numCol="1" spcCol="1270" anchor="t" anchorCtr="0">
          <a:noAutofit/>
        </a:bodyPr>
        <a:lstStyle/>
        <a:p>
          <a:pPr marL="0" lvl="0" indent="0" algn="l" defTabSz="800100">
            <a:lnSpc>
              <a:spcPct val="90000"/>
            </a:lnSpc>
            <a:spcBef>
              <a:spcPct val="0"/>
            </a:spcBef>
            <a:spcAft>
              <a:spcPct val="35000"/>
            </a:spcAft>
            <a:buNone/>
          </a:pPr>
          <a:r>
            <a:rPr lang="zh-CN" altLang="en-US" sz="2000" b="1" kern="1200" dirty="0">
              <a:solidFill>
                <a:prstClr val="white"/>
              </a:solidFill>
              <a:latin typeface="微软雅黑" panose="020B0503020204020204" pitchFamily="34" charset="-122"/>
              <a:ea typeface="微软雅黑" panose="020B0503020204020204" pitchFamily="34" charset="-122"/>
              <a:cs typeface="+mn-cs"/>
            </a:rPr>
            <a:t>房地产与社会经济发展的协调性</a:t>
          </a:r>
        </a:p>
      </dsp:txBody>
      <dsp:txXfrm>
        <a:off x="4644040" y="259554"/>
        <a:ext cx="2888892" cy="1155557"/>
      </dsp:txXfrm>
    </dsp:sp>
    <dsp:sp modelId="{BCEE0E92-7017-423B-BBC2-9C77E336F250}">
      <dsp:nvSpPr>
        <dsp:cNvPr id="0" name=""/>
        <dsp:cNvSpPr/>
      </dsp:nvSpPr>
      <dsp:spPr>
        <a:xfrm>
          <a:off x="5235741" y="1415112"/>
          <a:ext cx="2888892" cy="374400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28016" rIns="128016" bIns="128016" numCol="1" spcCol="1270" anchor="t" anchorCtr="0">
          <a:noAutofit/>
        </a:bodyPr>
        <a:lstStyle/>
        <a:p>
          <a:pPr marL="171450" lvl="1" indent="-171450" algn="l" defTabSz="800100">
            <a:lnSpc>
              <a:spcPct val="90000"/>
            </a:lnSpc>
            <a:spcBef>
              <a:spcPct val="0"/>
            </a:spcBef>
            <a:spcAft>
              <a:spcPct val="15000"/>
            </a:spcAft>
            <a:buChar char="•"/>
          </a:pPr>
          <a:r>
            <a:rPr lang="zh-CN" altLang="en-US" sz="1800" kern="1200" dirty="0">
              <a:solidFill>
                <a:schemeClr val="tx1">
                  <a:lumMod val="75000"/>
                  <a:lumOff val="25000"/>
                </a:schemeClr>
              </a:solidFill>
              <a:latin typeface="微软雅黑" panose="020B0503020204020204" pitchFamily="34" charset="-122"/>
              <a:ea typeface="微软雅黑" panose="020B0503020204020204" pitchFamily="34" charset="-122"/>
              <a:cs typeface="+mn-cs"/>
            </a:rPr>
            <a:t>房地产在经济起飞时期具有先导性。</a:t>
          </a:r>
        </a:p>
        <a:p>
          <a:pPr marL="171450" lvl="1" indent="-171450" algn="l" defTabSz="800100">
            <a:lnSpc>
              <a:spcPct val="90000"/>
            </a:lnSpc>
            <a:spcBef>
              <a:spcPct val="0"/>
            </a:spcBef>
            <a:spcAft>
              <a:spcPct val="15000"/>
            </a:spcAft>
            <a:buChar char="•"/>
          </a:pPr>
          <a:r>
            <a:rPr lang="zh-CN" altLang="en-US" sz="1800" kern="1200" dirty="0">
              <a:solidFill>
                <a:schemeClr val="tx1">
                  <a:lumMod val="75000"/>
                  <a:lumOff val="25000"/>
                </a:schemeClr>
              </a:solidFill>
              <a:latin typeface="微软雅黑" panose="020B0503020204020204" pitchFamily="34" charset="-122"/>
              <a:ea typeface="微软雅黑" panose="020B0503020204020204" pitchFamily="34" charset="-122"/>
              <a:cs typeface="+mn-cs"/>
            </a:rPr>
            <a:t>房地产与社会经济发展应保持协调。</a:t>
          </a:r>
        </a:p>
      </dsp:txBody>
      <dsp:txXfrm>
        <a:off x="5320354" y="1499725"/>
        <a:ext cx="2719666" cy="357477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3CD400-46CD-4407-BD59-EED55493324F}">
      <dsp:nvSpPr>
        <dsp:cNvPr id="0" name=""/>
        <dsp:cNvSpPr/>
      </dsp:nvSpPr>
      <dsp:spPr>
        <a:xfrm>
          <a:off x="1459970" y="2563713"/>
          <a:ext cx="1370541" cy="685270"/>
        </a:xfrm>
        <a:prstGeom prst="roundRect">
          <a:avLst>
            <a:gd name="adj" fmla="val 10000"/>
          </a:avLst>
        </a:prstGeom>
        <a:solidFill>
          <a:srgbClr val="0089F0"/>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5875" tIns="15875" rIns="15875" bIns="15875" numCol="1" spcCol="1270" anchor="ctr" anchorCtr="0">
          <a:noAutofit/>
        </a:bodyPr>
        <a:lstStyle/>
        <a:p>
          <a:pPr marL="0" lvl="0" indent="0" algn="ctr" defTabSz="1111250">
            <a:lnSpc>
              <a:spcPct val="90000"/>
            </a:lnSpc>
            <a:spcBef>
              <a:spcPct val="0"/>
            </a:spcBef>
            <a:spcAft>
              <a:spcPct val="35000"/>
            </a:spcAft>
            <a:buNone/>
          </a:pPr>
          <a:r>
            <a:rPr lang="zh-CN" altLang="en-US" sz="2500" kern="1200" dirty="0">
              <a:latin typeface="微软雅黑" panose="020B0503020204020204" pitchFamily="34" charset="-122"/>
              <a:ea typeface="微软雅黑" panose="020B0503020204020204" pitchFamily="34" charset="-122"/>
            </a:rPr>
            <a:t>土地分类</a:t>
          </a:r>
        </a:p>
      </dsp:txBody>
      <dsp:txXfrm>
        <a:off x="1480041" y="2583784"/>
        <a:ext cx="1330399" cy="645128"/>
      </dsp:txXfrm>
    </dsp:sp>
    <dsp:sp modelId="{DFE7086E-7B34-4363-A2D7-D28890394839}">
      <dsp:nvSpPr>
        <dsp:cNvPr id="0" name=""/>
        <dsp:cNvSpPr/>
      </dsp:nvSpPr>
      <dsp:spPr>
        <a:xfrm rot="17230830">
          <a:off x="2176644" y="2008397"/>
          <a:ext cx="1855952" cy="22763"/>
        </a:xfrm>
        <a:custGeom>
          <a:avLst/>
          <a:gdLst/>
          <a:ahLst/>
          <a:cxnLst/>
          <a:rect l="0" t="0" r="0" b="0"/>
          <a:pathLst>
            <a:path>
              <a:moveTo>
                <a:pt x="0" y="11381"/>
              </a:moveTo>
              <a:lnTo>
                <a:pt x="1855952" y="11381"/>
              </a:lnTo>
            </a:path>
          </a:pathLst>
        </a:custGeom>
        <a:noFill/>
        <a:ln w="12700" cap="flat" cmpd="sng" algn="ctr">
          <a:solidFill>
            <a:srgbClr val="0089F0"/>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zh-CN" altLang="en-US" sz="600" kern="1200"/>
        </a:p>
      </dsp:txBody>
      <dsp:txXfrm>
        <a:off x="3058221" y="1973380"/>
        <a:ext cx="92797" cy="92797"/>
      </dsp:txXfrm>
    </dsp:sp>
    <dsp:sp modelId="{E348B026-1864-4188-9CDE-9B0B2196FF70}">
      <dsp:nvSpPr>
        <dsp:cNvPr id="0" name=""/>
        <dsp:cNvSpPr/>
      </dsp:nvSpPr>
      <dsp:spPr>
        <a:xfrm>
          <a:off x="3378729" y="790575"/>
          <a:ext cx="1370541" cy="685270"/>
        </a:xfrm>
        <a:prstGeom prst="roundRect">
          <a:avLst>
            <a:gd name="adj" fmla="val 10000"/>
          </a:avLst>
        </a:prstGeom>
        <a:solidFill>
          <a:srgbClr val="0089F0"/>
        </a:solidFill>
        <a:ln w="19050" cap="flat" cmpd="sng" algn="ctr">
          <a:solidFill>
            <a:prstClr val="white">
              <a:hueOff val="0"/>
              <a:satOff val="0"/>
              <a:lumOff val="0"/>
              <a:alphaOff val="0"/>
            </a:prst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zh-CN" altLang="en-US" sz="2000" kern="1200" dirty="0">
              <a:solidFill>
                <a:prstClr val="white"/>
              </a:solidFill>
              <a:latin typeface="微软雅黑" panose="020B0503020204020204" pitchFamily="34" charset="-122"/>
              <a:ea typeface="微软雅黑" panose="020B0503020204020204" pitchFamily="34" charset="-122"/>
              <a:cs typeface="+mn-cs"/>
            </a:rPr>
            <a:t>开发程度</a:t>
          </a:r>
        </a:p>
      </dsp:txBody>
      <dsp:txXfrm>
        <a:off x="3398800" y="810646"/>
        <a:ext cx="1330399" cy="645128"/>
      </dsp:txXfrm>
    </dsp:sp>
    <dsp:sp modelId="{A5EA9FA4-84CD-431F-90C6-4E1C59125059}">
      <dsp:nvSpPr>
        <dsp:cNvPr id="0" name=""/>
        <dsp:cNvSpPr/>
      </dsp:nvSpPr>
      <dsp:spPr>
        <a:xfrm rot="18289469">
          <a:off x="4543383" y="727797"/>
          <a:ext cx="959990" cy="22763"/>
        </a:xfrm>
        <a:custGeom>
          <a:avLst/>
          <a:gdLst/>
          <a:ahLst/>
          <a:cxnLst/>
          <a:rect l="0" t="0" r="0" b="0"/>
          <a:pathLst>
            <a:path>
              <a:moveTo>
                <a:pt x="0" y="11381"/>
              </a:moveTo>
              <a:lnTo>
                <a:pt x="959990" y="11381"/>
              </a:lnTo>
            </a:path>
          </a:pathLst>
        </a:custGeom>
        <a:noFill/>
        <a:ln w="12700" cap="flat" cmpd="sng" algn="ctr">
          <a:solidFill>
            <a:srgbClr val="0089F0"/>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zh-CN" altLang="en-US" sz="600" kern="1200">
            <a:solidFill>
              <a:prstClr val="black">
                <a:hueOff val="0"/>
                <a:satOff val="0"/>
                <a:lumOff val="0"/>
                <a:alphaOff val="0"/>
              </a:prstClr>
            </a:solidFill>
            <a:latin typeface="Calibri" panose="020F0502020204030204"/>
            <a:ea typeface="宋体" panose="02010600030101010101" pitchFamily="2" charset="-122"/>
            <a:cs typeface="+mn-cs"/>
          </a:endParaRPr>
        </a:p>
      </dsp:txBody>
      <dsp:txXfrm>
        <a:off x="4999379" y="715179"/>
        <a:ext cx="47999" cy="47999"/>
      </dsp:txXfrm>
    </dsp:sp>
    <dsp:sp modelId="{50070B11-A6E3-4DBA-8BEF-73DE3968B9C4}">
      <dsp:nvSpPr>
        <dsp:cNvPr id="0" name=""/>
        <dsp:cNvSpPr/>
      </dsp:nvSpPr>
      <dsp:spPr>
        <a:xfrm>
          <a:off x="5297487" y="2513"/>
          <a:ext cx="1370541" cy="685270"/>
        </a:xfrm>
        <a:prstGeom prst="roundRect">
          <a:avLst>
            <a:gd name="adj" fmla="val 10000"/>
          </a:avLst>
        </a:prstGeom>
        <a:solidFill>
          <a:srgbClr val="0089F0"/>
        </a:solidFill>
        <a:ln w="19050" cap="flat" cmpd="sng" algn="ctr">
          <a:solidFill>
            <a:prstClr val="white">
              <a:hueOff val="0"/>
              <a:satOff val="0"/>
              <a:lumOff val="0"/>
              <a:alphaOff val="0"/>
            </a:prst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zh-CN" altLang="en-US" sz="2000" kern="1200" dirty="0">
              <a:solidFill>
                <a:prstClr val="white"/>
              </a:solidFill>
              <a:latin typeface="微软雅黑" panose="020B0503020204020204" pitchFamily="34" charset="-122"/>
              <a:ea typeface="微软雅黑" panose="020B0503020204020204" pitchFamily="34" charset="-122"/>
              <a:cs typeface="+mn-cs"/>
            </a:rPr>
            <a:t>过生地</a:t>
          </a:r>
        </a:p>
      </dsp:txBody>
      <dsp:txXfrm>
        <a:off x="5317558" y="22584"/>
        <a:ext cx="1330399" cy="645128"/>
      </dsp:txXfrm>
    </dsp:sp>
    <dsp:sp modelId="{868F68BC-42A7-447F-84E8-00A0A7E282BB}">
      <dsp:nvSpPr>
        <dsp:cNvPr id="0" name=""/>
        <dsp:cNvSpPr/>
      </dsp:nvSpPr>
      <dsp:spPr>
        <a:xfrm>
          <a:off x="4749270" y="1121828"/>
          <a:ext cx="548216" cy="22763"/>
        </a:xfrm>
        <a:custGeom>
          <a:avLst/>
          <a:gdLst/>
          <a:ahLst/>
          <a:cxnLst/>
          <a:rect l="0" t="0" r="0" b="0"/>
          <a:pathLst>
            <a:path>
              <a:moveTo>
                <a:pt x="0" y="11381"/>
              </a:moveTo>
              <a:lnTo>
                <a:pt x="548216" y="11381"/>
              </a:lnTo>
            </a:path>
          </a:pathLst>
        </a:custGeom>
        <a:noFill/>
        <a:ln w="12700" cap="flat" cmpd="sng" algn="ctr">
          <a:solidFill>
            <a:srgbClr val="0089F0"/>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zh-CN" altLang="en-US" sz="600" kern="1200">
            <a:solidFill>
              <a:prstClr val="black">
                <a:hueOff val="0"/>
                <a:satOff val="0"/>
                <a:lumOff val="0"/>
                <a:alphaOff val="0"/>
              </a:prstClr>
            </a:solidFill>
            <a:latin typeface="Calibri" panose="020F0502020204030204"/>
            <a:ea typeface="宋体" panose="02010600030101010101" pitchFamily="2" charset="-122"/>
            <a:cs typeface="+mn-cs"/>
          </a:endParaRPr>
        </a:p>
      </dsp:txBody>
      <dsp:txXfrm>
        <a:off x="5009673" y="1119505"/>
        <a:ext cx="27410" cy="27410"/>
      </dsp:txXfrm>
    </dsp:sp>
    <dsp:sp modelId="{31FAA972-08AC-422A-8C7B-342A6612FFED}">
      <dsp:nvSpPr>
        <dsp:cNvPr id="0" name=""/>
        <dsp:cNvSpPr/>
      </dsp:nvSpPr>
      <dsp:spPr>
        <a:xfrm>
          <a:off x="5297487" y="790575"/>
          <a:ext cx="1370541" cy="685270"/>
        </a:xfrm>
        <a:prstGeom prst="roundRect">
          <a:avLst>
            <a:gd name="adj" fmla="val 10000"/>
          </a:avLst>
        </a:prstGeom>
        <a:solidFill>
          <a:srgbClr val="0089F0"/>
        </a:solidFill>
        <a:ln w="19050" cap="flat" cmpd="sng" algn="ctr">
          <a:solidFill>
            <a:prstClr val="white">
              <a:hueOff val="0"/>
              <a:satOff val="0"/>
              <a:lumOff val="0"/>
              <a:alphaOff val="0"/>
            </a:prst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zh-CN" altLang="en-US" sz="2000" kern="1200" dirty="0">
              <a:solidFill>
                <a:prstClr val="white"/>
              </a:solidFill>
              <a:latin typeface="微软雅黑" panose="020B0503020204020204" pitchFamily="34" charset="-122"/>
              <a:ea typeface="微软雅黑" panose="020B0503020204020204" pitchFamily="34" charset="-122"/>
              <a:cs typeface="+mn-cs"/>
            </a:rPr>
            <a:t>生地</a:t>
          </a:r>
        </a:p>
      </dsp:txBody>
      <dsp:txXfrm>
        <a:off x="5317558" y="810646"/>
        <a:ext cx="1330399" cy="645128"/>
      </dsp:txXfrm>
    </dsp:sp>
    <dsp:sp modelId="{6BC29779-0E6E-42E0-9105-8DB91D67E1B1}">
      <dsp:nvSpPr>
        <dsp:cNvPr id="0" name=""/>
        <dsp:cNvSpPr/>
      </dsp:nvSpPr>
      <dsp:spPr>
        <a:xfrm rot="3310531">
          <a:off x="4543383" y="1515859"/>
          <a:ext cx="959990" cy="22763"/>
        </a:xfrm>
        <a:custGeom>
          <a:avLst/>
          <a:gdLst/>
          <a:ahLst/>
          <a:cxnLst/>
          <a:rect l="0" t="0" r="0" b="0"/>
          <a:pathLst>
            <a:path>
              <a:moveTo>
                <a:pt x="0" y="11381"/>
              </a:moveTo>
              <a:lnTo>
                <a:pt x="959990" y="11381"/>
              </a:lnTo>
            </a:path>
          </a:pathLst>
        </a:custGeom>
        <a:noFill/>
        <a:ln w="12700" cap="flat" cmpd="sng" algn="ctr">
          <a:solidFill>
            <a:srgbClr val="0089F0"/>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zh-CN" altLang="en-US" sz="600" kern="1200">
            <a:solidFill>
              <a:prstClr val="black">
                <a:hueOff val="0"/>
                <a:satOff val="0"/>
                <a:lumOff val="0"/>
                <a:alphaOff val="0"/>
              </a:prstClr>
            </a:solidFill>
            <a:latin typeface="Calibri" panose="020F0502020204030204"/>
            <a:ea typeface="宋体" panose="02010600030101010101" pitchFamily="2" charset="-122"/>
            <a:cs typeface="+mn-cs"/>
          </a:endParaRPr>
        </a:p>
      </dsp:txBody>
      <dsp:txXfrm>
        <a:off x="4999379" y="1503241"/>
        <a:ext cx="47999" cy="47999"/>
      </dsp:txXfrm>
    </dsp:sp>
    <dsp:sp modelId="{B06E24E6-0C34-4DC1-AFCD-3607C3E69520}">
      <dsp:nvSpPr>
        <dsp:cNvPr id="0" name=""/>
        <dsp:cNvSpPr/>
      </dsp:nvSpPr>
      <dsp:spPr>
        <a:xfrm>
          <a:off x="5297487" y="1578636"/>
          <a:ext cx="1370541" cy="685270"/>
        </a:xfrm>
        <a:prstGeom prst="roundRect">
          <a:avLst>
            <a:gd name="adj" fmla="val 10000"/>
          </a:avLst>
        </a:prstGeom>
        <a:solidFill>
          <a:srgbClr val="0089F0"/>
        </a:solidFill>
        <a:ln w="19050" cap="flat" cmpd="sng" algn="ctr">
          <a:solidFill>
            <a:prstClr val="white">
              <a:hueOff val="0"/>
              <a:satOff val="0"/>
              <a:lumOff val="0"/>
              <a:alphaOff val="0"/>
            </a:prst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zh-CN" altLang="en-US" sz="2000" kern="1200" dirty="0">
              <a:solidFill>
                <a:prstClr val="white"/>
              </a:solidFill>
              <a:latin typeface="微软雅黑" panose="020B0503020204020204" pitchFamily="34" charset="-122"/>
              <a:ea typeface="微软雅黑" panose="020B0503020204020204" pitchFamily="34" charset="-122"/>
              <a:cs typeface="+mn-cs"/>
            </a:rPr>
            <a:t>熟地</a:t>
          </a:r>
        </a:p>
      </dsp:txBody>
      <dsp:txXfrm>
        <a:off x="5317558" y="1598707"/>
        <a:ext cx="1330399" cy="645128"/>
      </dsp:txXfrm>
    </dsp:sp>
    <dsp:sp modelId="{4E09913C-6412-4667-B894-CCFBEC58E623}">
      <dsp:nvSpPr>
        <dsp:cNvPr id="0" name=""/>
        <dsp:cNvSpPr/>
      </dsp:nvSpPr>
      <dsp:spPr>
        <a:xfrm rot="1186030">
          <a:off x="2813349" y="2993474"/>
          <a:ext cx="582543" cy="22763"/>
        </a:xfrm>
        <a:custGeom>
          <a:avLst/>
          <a:gdLst/>
          <a:ahLst/>
          <a:cxnLst/>
          <a:rect l="0" t="0" r="0" b="0"/>
          <a:pathLst>
            <a:path>
              <a:moveTo>
                <a:pt x="0" y="11381"/>
              </a:moveTo>
              <a:lnTo>
                <a:pt x="582543" y="11381"/>
              </a:lnTo>
            </a:path>
          </a:pathLst>
        </a:custGeom>
        <a:noFill/>
        <a:ln w="12700" cap="flat" cmpd="sng" algn="ctr">
          <a:solidFill>
            <a:srgbClr val="0089F0"/>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zh-CN" altLang="en-US" sz="600" kern="1200">
            <a:solidFill>
              <a:prstClr val="black">
                <a:hueOff val="0"/>
                <a:satOff val="0"/>
                <a:lumOff val="0"/>
                <a:alphaOff val="0"/>
              </a:prstClr>
            </a:solidFill>
            <a:latin typeface="Calibri" panose="020F0502020204030204"/>
            <a:ea typeface="宋体" panose="02010600030101010101" pitchFamily="2" charset="-122"/>
            <a:cs typeface="+mn-cs"/>
          </a:endParaRPr>
        </a:p>
      </dsp:txBody>
      <dsp:txXfrm>
        <a:off x="3090057" y="2990292"/>
        <a:ext cx="29127" cy="29127"/>
      </dsp:txXfrm>
    </dsp:sp>
    <dsp:sp modelId="{E8E5F766-7EAF-4002-BA2D-63507C953F17}">
      <dsp:nvSpPr>
        <dsp:cNvPr id="0" name=""/>
        <dsp:cNvSpPr/>
      </dsp:nvSpPr>
      <dsp:spPr>
        <a:xfrm>
          <a:off x="3378729" y="2760728"/>
          <a:ext cx="1370541" cy="685270"/>
        </a:xfrm>
        <a:prstGeom prst="roundRect">
          <a:avLst>
            <a:gd name="adj" fmla="val 10000"/>
          </a:avLst>
        </a:prstGeom>
        <a:solidFill>
          <a:srgbClr val="0089F0"/>
        </a:solidFill>
        <a:ln w="19050" cap="flat" cmpd="sng" algn="ctr">
          <a:solidFill>
            <a:prstClr val="white">
              <a:hueOff val="0"/>
              <a:satOff val="0"/>
              <a:lumOff val="0"/>
              <a:alphaOff val="0"/>
            </a:prst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zh-CN" altLang="en-US" sz="2000" kern="1200" dirty="0">
              <a:solidFill>
                <a:prstClr val="white"/>
              </a:solidFill>
              <a:latin typeface="微软雅黑" panose="020B0503020204020204" pitchFamily="34" charset="-122"/>
              <a:ea typeface="微软雅黑" panose="020B0503020204020204" pitchFamily="34" charset="-122"/>
              <a:cs typeface="+mn-cs"/>
            </a:rPr>
            <a:t>建筑用途</a:t>
          </a:r>
        </a:p>
      </dsp:txBody>
      <dsp:txXfrm>
        <a:off x="3398800" y="2780799"/>
        <a:ext cx="1330399" cy="645128"/>
      </dsp:txXfrm>
    </dsp:sp>
    <dsp:sp modelId="{F0090EB6-CFB1-4D60-80EE-3BCD58E37B4D}">
      <dsp:nvSpPr>
        <dsp:cNvPr id="0" name=""/>
        <dsp:cNvSpPr/>
      </dsp:nvSpPr>
      <dsp:spPr>
        <a:xfrm rot="19457599">
          <a:off x="4685813" y="2894967"/>
          <a:ext cx="675130" cy="22763"/>
        </a:xfrm>
        <a:custGeom>
          <a:avLst/>
          <a:gdLst/>
          <a:ahLst/>
          <a:cxnLst/>
          <a:rect l="0" t="0" r="0" b="0"/>
          <a:pathLst>
            <a:path>
              <a:moveTo>
                <a:pt x="0" y="11381"/>
              </a:moveTo>
              <a:lnTo>
                <a:pt x="675130" y="11381"/>
              </a:lnTo>
            </a:path>
          </a:pathLst>
        </a:custGeom>
        <a:noFill/>
        <a:ln w="12700" cap="flat" cmpd="sng" algn="ctr">
          <a:solidFill>
            <a:srgbClr val="0089F0"/>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zh-CN" altLang="en-US" sz="600" kern="1200">
            <a:solidFill>
              <a:prstClr val="black">
                <a:hueOff val="0"/>
                <a:satOff val="0"/>
                <a:lumOff val="0"/>
                <a:alphaOff val="0"/>
              </a:prstClr>
            </a:solidFill>
            <a:latin typeface="Calibri" panose="020F0502020204030204"/>
            <a:ea typeface="宋体" panose="02010600030101010101" pitchFamily="2" charset="-122"/>
            <a:cs typeface="+mn-cs"/>
          </a:endParaRPr>
        </a:p>
      </dsp:txBody>
      <dsp:txXfrm>
        <a:off x="5006500" y="2889470"/>
        <a:ext cx="33756" cy="33756"/>
      </dsp:txXfrm>
    </dsp:sp>
    <dsp:sp modelId="{13684D9C-1B7F-4795-8E9B-D62BB4D0739F}">
      <dsp:nvSpPr>
        <dsp:cNvPr id="0" name=""/>
        <dsp:cNvSpPr/>
      </dsp:nvSpPr>
      <dsp:spPr>
        <a:xfrm>
          <a:off x="5297487" y="2366698"/>
          <a:ext cx="1370541" cy="685270"/>
        </a:xfrm>
        <a:prstGeom prst="roundRect">
          <a:avLst>
            <a:gd name="adj" fmla="val 10000"/>
          </a:avLst>
        </a:prstGeom>
        <a:solidFill>
          <a:srgbClr val="0089F0"/>
        </a:solidFill>
        <a:ln w="19050" cap="flat" cmpd="sng" algn="ctr">
          <a:solidFill>
            <a:prstClr val="white">
              <a:hueOff val="0"/>
              <a:satOff val="0"/>
              <a:lumOff val="0"/>
              <a:alphaOff val="0"/>
            </a:prst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zh-CN" altLang="en-US" sz="2000" kern="1200" dirty="0">
              <a:solidFill>
                <a:prstClr val="white"/>
              </a:solidFill>
              <a:latin typeface="微软雅黑" panose="020B0503020204020204" pitchFamily="34" charset="-122"/>
              <a:ea typeface="微软雅黑" panose="020B0503020204020204" pitchFamily="34" charset="-122"/>
              <a:cs typeface="+mn-cs"/>
            </a:rPr>
            <a:t>建筑用地</a:t>
          </a:r>
        </a:p>
      </dsp:txBody>
      <dsp:txXfrm>
        <a:off x="5317558" y="2386769"/>
        <a:ext cx="1330399" cy="645128"/>
      </dsp:txXfrm>
    </dsp:sp>
    <dsp:sp modelId="{2D0388BF-1A71-4576-8AD4-7D6169A771AE}">
      <dsp:nvSpPr>
        <dsp:cNvPr id="0" name=""/>
        <dsp:cNvSpPr/>
      </dsp:nvSpPr>
      <dsp:spPr>
        <a:xfrm rot="2142401">
          <a:off x="4685813" y="3288997"/>
          <a:ext cx="675130" cy="22763"/>
        </a:xfrm>
        <a:custGeom>
          <a:avLst/>
          <a:gdLst/>
          <a:ahLst/>
          <a:cxnLst/>
          <a:rect l="0" t="0" r="0" b="0"/>
          <a:pathLst>
            <a:path>
              <a:moveTo>
                <a:pt x="0" y="11381"/>
              </a:moveTo>
              <a:lnTo>
                <a:pt x="675130" y="11381"/>
              </a:lnTo>
            </a:path>
          </a:pathLst>
        </a:custGeom>
        <a:noFill/>
        <a:ln w="12700" cap="flat" cmpd="sng" algn="ctr">
          <a:solidFill>
            <a:srgbClr val="0089F0"/>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zh-CN" altLang="en-US" sz="600" kern="1200">
            <a:solidFill>
              <a:prstClr val="black">
                <a:hueOff val="0"/>
                <a:satOff val="0"/>
                <a:lumOff val="0"/>
                <a:alphaOff val="0"/>
              </a:prstClr>
            </a:solidFill>
            <a:latin typeface="Calibri" panose="020F0502020204030204"/>
            <a:ea typeface="宋体" panose="02010600030101010101" pitchFamily="2" charset="-122"/>
            <a:cs typeface="+mn-cs"/>
          </a:endParaRPr>
        </a:p>
      </dsp:txBody>
      <dsp:txXfrm>
        <a:off x="5006500" y="3283501"/>
        <a:ext cx="33756" cy="33756"/>
      </dsp:txXfrm>
    </dsp:sp>
    <dsp:sp modelId="{35FC39B2-5741-4EFD-8251-3C5D017F9998}">
      <dsp:nvSpPr>
        <dsp:cNvPr id="0" name=""/>
        <dsp:cNvSpPr/>
      </dsp:nvSpPr>
      <dsp:spPr>
        <a:xfrm>
          <a:off x="5297487" y="3154759"/>
          <a:ext cx="1370541" cy="685270"/>
        </a:xfrm>
        <a:prstGeom prst="roundRect">
          <a:avLst>
            <a:gd name="adj" fmla="val 10000"/>
          </a:avLst>
        </a:prstGeom>
        <a:solidFill>
          <a:srgbClr val="0089F0"/>
        </a:solidFill>
        <a:ln w="19050" cap="flat" cmpd="sng" algn="ctr">
          <a:solidFill>
            <a:prstClr val="white">
              <a:hueOff val="0"/>
              <a:satOff val="0"/>
              <a:lumOff val="0"/>
              <a:alphaOff val="0"/>
            </a:prst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zh-CN" altLang="en-US" sz="2000" kern="1200" dirty="0">
              <a:solidFill>
                <a:prstClr val="white"/>
              </a:solidFill>
              <a:latin typeface="微软雅黑" panose="020B0503020204020204" pitchFamily="34" charset="-122"/>
              <a:ea typeface="微软雅黑" panose="020B0503020204020204" pitchFamily="34" charset="-122"/>
              <a:cs typeface="+mn-cs"/>
            </a:rPr>
            <a:t>非建筑用地</a:t>
          </a:r>
        </a:p>
      </dsp:txBody>
      <dsp:txXfrm>
        <a:off x="5317558" y="3174830"/>
        <a:ext cx="1330399" cy="645128"/>
      </dsp:txXfrm>
    </dsp:sp>
    <dsp:sp modelId="{EFC4AB15-B300-4880-BE81-65D830EB2E5E}">
      <dsp:nvSpPr>
        <dsp:cNvPr id="0" name=""/>
        <dsp:cNvSpPr/>
      </dsp:nvSpPr>
      <dsp:spPr>
        <a:xfrm rot="4369170">
          <a:off x="2176644" y="3781536"/>
          <a:ext cx="1855952" cy="22763"/>
        </a:xfrm>
        <a:custGeom>
          <a:avLst/>
          <a:gdLst/>
          <a:ahLst/>
          <a:cxnLst/>
          <a:rect l="0" t="0" r="0" b="0"/>
          <a:pathLst>
            <a:path>
              <a:moveTo>
                <a:pt x="0" y="11381"/>
              </a:moveTo>
              <a:lnTo>
                <a:pt x="1855952" y="11381"/>
              </a:lnTo>
            </a:path>
          </a:pathLst>
        </a:custGeom>
        <a:noFill/>
        <a:ln w="12700" cap="flat" cmpd="sng" algn="ctr">
          <a:solidFill>
            <a:srgbClr val="0089F0"/>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zh-CN" altLang="en-US" sz="600" kern="1200">
            <a:solidFill>
              <a:prstClr val="black">
                <a:hueOff val="0"/>
                <a:satOff val="0"/>
                <a:lumOff val="0"/>
                <a:alphaOff val="0"/>
              </a:prstClr>
            </a:solidFill>
            <a:latin typeface="Calibri" panose="020F0502020204030204"/>
            <a:ea typeface="宋体" panose="02010600030101010101" pitchFamily="2" charset="-122"/>
            <a:cs typeface="+mn-cs"/>
          </a:endParaRPr>
        </a:p>
      </dsp:txBody>
      <dsp:txXfrm>
        <a:off x="3058221" y="3746519"/>
        <a:ext cx="92797" cy="92797"/>
      </dsp:txXfrm>
    </dsp:sp>
    <dsp:sp modelId="{068BD176-1CAA-4542-B0C2-56C1EE5A85B9}">
      <dsp:nvSpPr>
        <dsp:cNvPr id="0" name=""/>
        <dsp:cNvSpPr/>
      </dsp:nvSpPr>
      <dsp:spPr>
        <a:xfrm>
          <a:off x="3378729" y="4336851"/>
          <a:ext cx="1370541" cy="685270"/>
        </a:xfrm>
        <a:prstGeom prst="roundRect">
          <a:avLst>
            <a:gd name="adj" fmla="val 10000"/>
          </a:avLst>
        </a:prstGeom>
        <a:solidFill>
          <a:srgbClr val="0089F0"/>
        </a:solidFill>
        <a:ln w="19050" cap="flat" cmpd="sng" algn="ctr">
          <a:solidFill>
            <a:prstClr val="white">
              <a:hueOff val="0"/>
              <a:satOff val="0"/>
              <a:lumOff val="0"/>
              <a:alphaOff val="0"/>
            </a:prst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zh-CN" altLang="en-US" sz="2000" kern="1200" dirty="0">
              <a:solidFill>
                <a:prstClr val="white"/>
              </a:solidFill>
              <a:latin typeface="微软雅黑" panose="020B0503020204020204" pitchFamily="34" charset="-122"/>
              <a:ea typeface="微软雅黑" panose="020B0503020204020204" pitchFamily="34" charset="-122"/>
              <a:cs typeface="+mn-cs"/>
            </a:rPr>
            <a:t>城市经济</a:t>
          </a:r>
        </a:p>
      </dsp:txBody>
      <dsp:txXfrm>
        <a:off x="3398800" y="4356922"/>
        <a:ext cx="1330399" cy="645128"/>
      </dsp:txXfrm>
    </dsp:sp>
    <dsp:sp modelId="{2EEFD2CA-D940-410C-AB93-8AB5B40C346B}">
      <dsp:nvSpPr>
        <dsp:cNvPr id="0" name=""/>
        <dsp:cNvSpPr/>
      </dsp:nvSpPr>
      <dsp:spPr>
        <a:xfrm rot="19457599">
          <a:off x="4685813" y="4471090"/>
          <a:ext cx="675130" cy="22763"/>
        </a:xfrm>
        <a:custGeom>
          <a:avLst/>
          <a:gdLst/>
          <a:ahLst/>
          <a:cxnLst/>
          <a:rect l="0" t="0" r="0" b="0"/>
          <a:pathLst>
            <a:path>
              <a:moveTo>
                <a:pt x="0" y="11381"/>
              </a:moveTo>
              <a:lnTo>
                <a:pt x="675130" y="11381"/>
              </a:lnTo>
            </a:path>
          </a:pathLst>
        </a:custGeom>
        <a:noFill/>
        <a:ln w="12700" cap="flat" cmpd="sng" algn="ctr">
          <a:solidFill>
            <a:srgbClr val="0089F0"/>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zh-CN" altLang="en-US" sz="600" kern="1200" dirty="0">
            <a:solidFill>
              <a:prstClr val="black">
                <a:hueOff val="0"/>
                <a:satOff val="0"/>
                <a:lumOff val="0"/>
                <a:alphaOff val="0"/>
              </a:prstClr>
            </a:solidFill>
            <a:latin typeface="Calibri" panose="020F0502020204030204"/>
            <a:ea typeface="宋体" panose="02010600030101010101" pitchFamily="2" charset="-122"/>
            <a:cs typeface="+mn-cs"/>
          </a:endParaRPr>
        </a:p>
      </dsp:txBody>
      <dsp:txXfrm>
        <a:off x="5006500" y="4465593"/>
        <a:ext cx="33756" cy="33756"/>
      </dsp:txXfrm>
    </dsp:sp>
    <dsp:sp modelId="{CFBC9D91-1420-4CB4-8C21-469A650C27DC}">
      <dsp:nvSpPr>
        <dsp:cNvPr id="0" name=""/>
        <dsp:cNvSpPr/>
      </dsp:nvSpPr>
      <dsp:spPr>
        <a:xfrm>
          <a:off x="5297487" y="3942821"/>
          <a:ext cx="1370541" cy="685270"/>
        </a:xfrm>
        <a:prstGeom prst="roundRect">
          <a:avLst>
            <a:gd name="adj" fmla="val 10000"/>
          </a:avLst>
        </a:prstGeom>
        <a:solidFill>
          <a:srgbClr val="0089F0"/>
        </a:solidFill>
        <a:ln w="19050" cap="flat" cmpd="sng" algn="ctr">
          <a:solidFill>
            <a:prstClr val="white">
              <a:hueOff val="0"/>
              <a:satOff val="0"/>
              <a:lumOff val="0"/>
              <a:alphaOff val="0"/>
            </a:prst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zh-CN" altLang="en-US" sz="2000" kern="1200" dirty="0">
              <a:solidFill>
                <a:prstClr val="white"/>
              </a:solidFill>
              <a:latin typeface="微软雅黑" panose="020B0503020204020204" pitchFamily="34" charset="-122"/>
              <a:ea typeface="微软雅黑" panose="020B0503020204020204" pitchFamily="34" charset="-122"/>
              <a:cs typeface="+mn-cs"/>
            </a:rPr>
            <a:t>农村用地</a:t>
          </a:r>
        </a:p>
      </dsp:txBody>
      <dsp:txXfrm>
        <a:off x="5317558" y="3962892"/>
        <a:ext cx="1330399" cy="645128"/>
      </dsp:txXfrm>
    </dsp:sp>
    <dsp:sp modelId="{3630E663-40DA-4E25-82A5-6CA1308A29AE}">
      <dsp:nvSpPr>
        <dsp:cNvPr id="0" name=""/>
        <dsp:cNvSpPr/>
      </dsp:nvSpPr>
      <dsp:spPr>
        <a:xfrm rot="2142401">
          <a:off x="4685813" y="4865120"/>
          <a:ext cx="675130" cy="22763"/>
        </a:xfrm>
        <a:custGeom>
          <a:avLst/>
          <a:gdLst/>
          <a:ahLst/>
          <a:cxnLst/>
          <a:rect l="0" t="0" r="0" b="0"/>
          <a:pathLst>
            <a:path>
              <a:moveTo>
                <a:pt x="0" y="11381"/>
              </a:moveTo>
              <a:lnTo>
                <a:pt x="675130" y="11381"/>
              </a:lnTo>
            </a:path>
          </a:pathLst>
        </a:custGeom>
        <a:noFill/>
        <a:ln w="12700" cap="flat" cmpd="sng" algn="ctr">
          <a:solidFill>
            <a:srgbClr val="0089F0"/>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zh-CN" altLang="en-US" sz="600" kern="1200">
            <a:solidFill>
              <a:prstClr val="black">
                <a:hueOff val="0"/>
                <a:satOff val="0"/>
                <a:lumOff val="0"/>
                <a:alphaOff val="0"/>
              </a:prstClr>
            </a:solidFill>
            <a:latin typeface="Calibri" panose="020F0502020204030204"/>
            <a:ea typeface="宋体" panose="02010600030101010101" pitchFamily="2" charset="-122"/>
            <a:cs typeface="+mn-cs"/>
          </a:endParaRPr>
        </a:p>
      </dsp:txBody>
      <dsp:txXfrm>
        <a:off x="5006500" y="4859624"/>
        <a:ext cx="33756" cy="33756"/>
      </dsp:txXfrm>
    </dsp:sp>
    <dsp:sp modelId="{0E590994-AFB2-4BBB-8C36-BF3E4AF5332F}">
      <dsp:nvSpPr>
        <dsp:cNvPr id="0" name=""/>
        <dsp:cNvSpPr/>
      </dsp:nvSpPr>
      <dsp:spPr>
        <a:xfrm>
          <a:off x="5297487" y="4730882"/>
          <a:ext cx="1370541" cy="685270"/>
        </a:xfrm>
        <a:prstGeom prst="roundRect">
          <a:avLst>
            <a:gd name="adj" fmla="val 10000"/>
          </a:avLst>
        </a:prstGeom>
        <a:solidFill>
          <a:srgbClr val="0089F0"/>
        </a:solidFill>
        <a:ln w="19050" cap="flat" cmpd="sng" algn="ctr">
          <a:solidFill>
            <a:prstClr val="white">
              <a:hueOff val="0"/>
              <a:satOff val="0"/>
              <a:lumOff val="0"/>
              <a:alphaOff val="0"/>
            </a:prst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zh-CN" altLang="en-US" sz="2000" kern="1200" dirty="0">
              <a:solidFill>
                <a:prstClr val="white"/>
              </a:solidFill>
              <a:latin typeface="微软雅黑" panose="020B0503020204020204" pitchFamily="34" charset="-122"/>
              <a:ea typeface="微软雅黑" panose="020B0503020204020204" pitchFamily="34" charset="-122"/>
              <a:cs typeface="+mn-cs"/>
            </a:rPr>
            <a:t>城市用地</a:t>
          </a:r>
        </a:p>
      </dsp:txBody>
      <dsp:txXfrm>
        <a:off x="5317558" y="4750953"/>
        <a:ext cx="1330399" cy="64512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3F0676-28EF-4F11-9CAF-A397D649C25D}">
      <dsp:nvSpPr>
        <dsp:cNvPr id="0" name=""/>
        <dsp:cNvSpPr/>
      </dsp:nvSpPr>
      <dsp:spPr>
        <a:xfrm>
          <a:off x="0" y="0"/>
          <a:ext cx="8125841" cy="792594"/>
        </a:xfrm>
        <a:prstGeom prst="roundRect">
          <a:avLst>
            <a:gd name="adj" fmla="val 10000"/>
          </a:avLst>
        </a:prstGeom>
        <a:solidFill>
          <a:srgbClr val="0089F0"/>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zh-CN" altLang="en-US" sz="2600" kern="1200" dirty="0">
              <a:solidFill>
                <a:schemeClr val="bg1"/>
              </a:solidFill>
              <a:latin typeface="微软雅黑" panose="020B0503020204020204" pitchFamily="34" charset="-122"/>
              <a:ea typeface="微软雅黑" panose="020B0503020204020204" pitchFamily="34" charset="-122"/>
            </a:rPr>
            <a:t>房屋分类</a:t>
          </a:r>
        </a:p>
      </dsp:txBody>
      <dsp:txXfrm>
        <a:off x="23214" y="23214"/>
        <a:ext cx="8079413" cy="746166"/>
      </dsp:txXfrm>
    </dsp:sp>
    <dsp:sp modelId="{9F8B692F-F7BE-4D60-B426-542A2A5EEADB}">
      <dsp:nvSpPr>
        <dsp:cNvPr id="0" name=""/>
        <dsp:cNvSpPr/>
      </dsp:nvSpPr>
      <dsp:spPr>
        <a:xfrm>
          <a:off x="9010" y="1070490"/>
          <a:ext cx="1909383" cy="773572"/>
        </a:xfrm>
        <a:prstGeom prst="roundRect">
          <a:avLst>
            <a:gd name="adj" fmla="val 10000"/>
          </a:avLst>
        </a:prstGeom>
        <a:solidFill>
          <a:srgbClr val="0089F0"/>
        </a:solidFill>
        <a:ln w="19050" cap="flat" cmpd="sng" algn="ctr">
          <a:solidFill>
            <a:prstClr val="white">
              <a:hueOff val="0"/>
              <a:satOff val="0"/>
              <a:lumOff val="0"/>
              <a:alphaOff val="0"/>
            </a:prst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zh-CN" altLang="en-US" sz="2000" kern="1200" dirty="0">
              <a:solidFill>
                <a:prstClr val="white"/>
              </a:solidFill>
              <a:latin typeface="微软雅黑" panose="020B0503020204020204" pitchFamily="34" charset="-122"/>
              <a:ea typeface="微软雅黑" panose="020B0503020204020204" pitchFamily="34" charset="-122"/>
              <a:cs typeface="+mn-cs"/>
            </a:rPr>
            <a:t>建筑结构</a:t>
          </a:r>
        </a:p>
      </dsp:txBody>
      <dsp:txXfrm>
        <a:off x="31667" y="1093147"/>
        <a:ext cx="1864069" cy="728258"/>
      </dsp:txXfrm>
    </dsp:sp>
    <dsp:sp modelId="{7D1CAAE0-89A7-4A93-A0BC-1BDCD3CCCA57}">
      <dsp:nvSpPr>
        <dsp:cNvPr id="0" name=""/>
        <dsp:cNvSpPr/>
      </dsp:nvSpPr>
      <dsp:spPr>
        <a:xfrm>
          <a:off x="66840" y="2120986"/>
          <a:ext cx="347082" cy="3296708"/>
        </a:xfrm>
        <a:prstGeom prst="roundRect">
          <a:avLst>
            <a:gd name="adj" fmla="val 10000"/>
          </a:avLst>
        </a:prstGeom>
        <a:solidFill>
          <a:srgbClr val="0089F0"/>
        </a:solidFill>
        <a:ln w="19050" cap="flat" cmpd="sng" algn="ctr">
          <a:solidFill>
            <a:prstClr val="white">
              <a:hueOff val="0"/>
              <a:satOff val="0"/>
              <a:lumOff val="0"/>
              <a:alphaOff val="0"/>
            </a:prst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zh-CN" altLang="en-US" sz="1600" kern="1200" dirty="0">
              <a:solidFill>
                <a:prstClr val="white"/>
              </a:solidFill>
              <a:latin typeface="微软雅黑" panose="020B0503020204020204" pitchFamily="34" charset="-122"/>
              <a:ea typeface="微软雅黑" panose="020B0503020204020204" pitchFamily="34" charset="-122"/>
              <a:cs typeface="+mn-cs"/>
            </a:rPr>
            <a:t>钢结构房屋</a:t>
          </a:r>
        </a:p>
      </dsp:txBody>
      <dsp:txXfrm>
        <a:off x="77006" y="2131152"/>
        <a:ext cx="326750" cy="3276376"/>
      </dsp:txXfrm>
    </dsp:sp>
    <dsp:sp modelId="{8D5DADD3-E52C-4E3D-8752-7708A2C7C86B}">
      <dsp:nvSpPr>
        <dsp:cNvPr id="0" name=""/>
        <dsp:cNvSpPr/>
      </dsp:nvSpPr>
      <dsp:spPr>
        <a:xfrm>
          <a:off x="428500" y="2120986"/>
          <a:ext cx="347082" cy="3296708"/>
        </a:xfrm>
        <a:prstGeom prst="roundRect">
          <a:avLst>
            <a:gd name="adj" fmla="val 10000"/>
          </a:avLst>
        </a:prstGeom>
        <a:solidFill>
          <a:srgbClr val="0089F0"/>
        </a:solidFill>
        <a:ln w="19050" cap="flat" cmpd="sng" algn="ctr">
          <a:solidFill>
            <a:prstClr val="white">
              <a:hueOff val="0"/>
              <a:satOff val="0"/>
              <a:lumOff val="0"/>
              <a:alphaOff val="0"/>
            </a:prst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zh-CN" altLang="en-US" sz="1600" kern="1200" dirty="0">
              <a:solidFill>
                <a:prstClr val="white"/>
              </a:solidFill>
              <a:latin typeface="微软雅黑" panose="020B0503020204020204" pitchFamily="34" charset="-122"/>
              <a:ea typeface="微软雅黑" panose="020B0503020204020204" pitchFamily="34" charset="-122"/>
              <a:cs typeface="+mn-cs"/>
            </a:rPr>
            <a:t>钢筋混凝土结构房屋</a:t>
          </a:r>
        </a:p>
      </dsp:txBody>
      <dsp:txXfrm>
        <a:off x="438666" y="2131152"/>
        <a:ext cx="326750" cy="3276376"/>
      </dsp:txXfrm>
    </dsp:sp>
    <dsp:sp modelId="{D78E84F3-D2B2-461F-A442-29F094BD89C6}">
      <dsp:nvSpPr>
        <dsp:cNvPr id="0" name=""/>
        <dsp:cNvSpPr/>
      </dsp:nvSpPr>
      <dsp:spPr>
        <a:xfrm>
          <a:off x="790160" y="2120986"/>
          <a:ext cx="347082" cy="3296708"/>
        </a:xfrm>
        <a:prstGeom prst="roundRect">
          <a:avLst>
            <a:gd name="adj" fmla="val 10000"/>
          </a:avLst>
        </a:prstGeom>
        <a:solidFill>
          <a:srgbClr val="0089F0"/>
        </a:solidFill>
        <a:ln w="19050" cap="flat" cmpd="sng" algn="ctr">
          <a:solidFill>
            <a:prstClr val="white">
              <a:hueOff val="0"/>
              <a:satOff val="0"/>
              <a:lumOff val="0"/>
              <a:alphaOff val="0"/>
            </a:prst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zh-CN" altLang="en-US" sz="1600" kern="1200" dirty="0">
              <a:solidFill>
                <a:prstClr val="white"/>
              </a:solidFill>
              <a:latin typeface="微软雅黑" panose="020B0503020204020204" pitchFamily="34" charset="-122"/>
              <a:ea typeface="微软雅黑" panose="020B0503020204020204" pitchFamily="34" charset="-122"/>
              <a:cs typeface="+mn-cs"/>
            </a:rPr>
            <a:t>砖混结构房屋</a:t>
          </a:r>
        </a:p>
      </dsp:txBody>
      <dsp:txXfrm>
        <a:off x="800326" y="2131152"/>
        <a:ext cx="326750" cy="3276376"/>
      </dsp:txXfrm>
    </dsp:sp>
    <dsp:sp modelId="{D46BEB94-7764-40CA-8477-814416EB116D}">
      <dsp:nvSpPr>
        <dsp:cNvPr id="0" name=""/>
        <dsp:cNvSpPr/>
      </dsp:nvSpPr>
      <dsp:spPr>
        <a:xfrm>
          <a:off x="1151821" y="2120986"/>
          <a:ext cx="347082" cy="3296708"/>
        </a:xfrm>
        <a:prstGeom prst="roundRect">
          <a:avLst>
            <a:gd name="adj" fmla="val 10000"/>
          </a:avLst>
        </a:prstGeom>
        <a:solidFill>
          <a:srgbClr val="0089F0"/>
        </a:solidFill>
        <a:ln w="19050" cap="flat" cmpd="sng" algn="ctr">
          <a:solidFill>
            <a:prstClr val="white">
              <a:hueOff val="0"/>
              <a:satOff val="0"/>
              <a:lumOff val="0"/>
              <a:alphaOff val="0"/>
            </a:prst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zh-CN" altLang="en-US" sz="1600" kern="1200" dirty="0">
              <a:solidFill>
                <a:prstClr val="white"/>
              </a:solidFill>
              <a:latin typeface="微软雅黑" panose="020B0503020204020204" pitchFamily="34" charset="-122"/>
              <a:ea typeface="微软雅黑" panose="020B0503020204020204" pitchFamily="34" charset="-122"/>
              <a:cs typeface="+mn-cs"/>
            </a:rPr>
            <a:t>砖木结构房屋</a:t>
          </a:r>
        </a:p>
      </dsp:txBody>
      <dsp:txXfrm>
        <a:off x="1161987" y="2131152"/>
        <a:ext cx="326750" cy="3276376"/>
      </dsp:txXfrm>
    </dsp:sp>
    <dsp:sp modelId="{08FE46B3-99CE-4A1F-964C-CCC0EF53AE94}">
      <dsp:nvSpPr>
        <dsp:cNvPr id="0" name=""/>
        <dsp:cNvSpPr/>
      </dsp:nvSpPr>
      <dsp:spPr>
        <a:xfrm>
          <a:off x="1513481" y="2120986"/>
          <a:ext cx="347082" cy="3296708"/>
        </a:xfrm>
        <a:prstGeom prst="roundRect">
          <a:avLst>
            <a:gd name="adj" fmla="val 10000"/>
          </a:avLst>
        </a:prstGeom>
        <a:solidFill>
          <a:srgbClr val="0089F0"/>
        </a:solidFill>
        <a:ln w="19050" cap="flat" cmpd="sng" algn="ctr">
          <a:solidFill>
            <a:prstClr val="white">
              <a:hueOff val="0"/>
              <a:satOff val="0"/>
              <a:lumOff val="0"/>
              <a:alphaOff val="0"/>
            </a:prst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zh-CN" altLang="en-US" sz="1600" kern="1200" dirty="0">
              <a:solidFill>
                <a:prstClr val="white"/>
              </a:solidFill>
              <a:latin typeface="微软雅黑" panose="020B0503020204020204" pitchFamily="34" charset="-122"/>
              <a:ea typeface="微软雅黑" panose="020B0503020204020204" pitchFamily="34" charset="-122"/>
              <a:cs typeface="+mn-cs"/>
            </a:rPr>
            <a:t>其他结构房屋</a:t>
          </a:r>
        </a:p>
      </dsp:txBody>
      <dsp:txXfrm>
        <a:off x="1523647" y="2131152"/>
        <a:ext cx="326750" cy="3276376"/>
      </dsp:txXfrm>
    </dsp:sp>
    <dsp:sp modelId="{12DE8F98-0B22-440E-AA94-EDD9D01D52AF}">
      <dsp:nvSpPr>
        <dsp:cNvPr id="0" name=""/>
        <dsp:cNvSpPr/>
      </dsp:nvSpPr>
      <dsp:spPr>
        <a:xfrm>
          <a:off x="1947549" y="1070490"/>
          <a:ext cx="3449304" cy="773572"/>
        </a:xfrm>
        <a:prstGeom prst="roundRect">
          <a:avLst>
            <a:gd name="adj" fmla="val 10000"/>
          </a:avLst>
        </a:prstGeom>
        <a:solidFill>
          <a:srgbClr val="0089F0"/>
        </a:solidFill>
        <a:ln w="19050" cap="flat" cmpd="sng" algn="ctr">
          <a:solidFill>
            <a:prstClr val="white">
              <a:hueOff val="0"/>
              <a:satOff val="0"/>
              <a:lumOff val="0"/>
              <a:alphaOff val="0"/>
            </a:prst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zh-CN" altLang="en-US" sz="2000" kern="1200" dirty="0">
              <a:solidFill>
                <a:prstClr val="white"/>
              </a:solidFill>
              <a:latin typeface="微软雅黑" panose="020B0503020204020204" pitchFamily="34" charset="-122"/>
              <a:ea typeface="微软雅黑" panose="020B0503020204020204" pitchFamily="34" charset="-122"/>
              <a:cs typeface="+mn-cs"/>
            </a:rPr>
            <a:t>功能用途</a:t>
          </a:r>
        </a:p>
      </dsp:txBody>
      <dsp:txXfrm>
        <a:off x="1970206" y="1093147"/>
        <a:ext cx="3403990" cy="728258"/>
      </dsp:txXfrm>
    </dsp:sp>
    <dsp:sp modelId="{2942F1BF-5210-4544-9EF0-AF70868B9AA0}">
      <dsp:nvSpPr>
        <dsp:cNvPr id="0" name=""/>
        <dsp:cNvSpPr/>
      </dsp:nvSpPr>
      <dsp:spPr>
        <a:xfrm>
          <a:off x="2052018" y="2120986"/>
          <a:ext cx="347082" cy="3296708"/>
        </a:xfrm>
        <a:prstGeom prst="roundRect">
          <a:avLst>
            <a:gd name="adj" fmla="val 10000"/>
          </a:avLst>
        </a:prstGeom>
        <a:solidFill>
          <a:srgbClr val="0089F0"/>
        </a:solidFill>
        <a:ln w="19050" cap="flat" cmpd="sng" algn="ctr">
          <a:solidFill>
            <a:prstClr val="white">
              <a:hueOff val="0"/>
              <a:satOff val="0"/>
              <a:lumOff val="0"/>
              <a:alphaOff val="0"/>
            </a:prst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zh-CN" altLang="en-US" sz="1600" kern="1200" dirty="0">
              <a:solidFill>
                <a:prstClr val="white"/>
              </a:solidFill>
              <a:latin typeface="微软雅黑" panose="020B0503020204020204" pitchFamily="34" charset="-122"/>
              <a:ea typeface="微软雅黑" panose="020B0503020204020204" pitchFamily="34" charset="-122"/>
              <a:cs typeface="+mn-cs"/>
            </a:rPr>
            <a:t>住宅</a:t>
          </a:r>
        </a:p>
      </dsp:txBody>
      <dsp:txXfrm>
        <a:off x="2062184" y="2131152"/>
        <a:ext cx="326750" cy="3276376"/>
      </dsp:txXfrm>
    </dsp:sp>
    <dsp:sp modelId="{1378C1E7-42B8-4A8C-9D22-4FE8EA064F1D}">
      <dsp:nvSpPr>
        <dsp:cNvPr id="0" name=""/>
        <dsp:cNvSpPr/>
      </dsp:nvSpPr>
      <dsp:spPr>
        <a:xfrm>
          <a:off x="2413678" y="2120986"/>
          <a:ext cx="347082" cy="3296708"/>
        </a:xfrm>
        <a:prstGeom prst="roundRect">
          <a:avLst>
            <a:gd name="adj" fmla="val 10000"/>
          </a:avLst>
        </a:prstGeom>
        <a:solidFill>
          <a:srgbClr val="0089F0"/>
        </a:solidFill>
        <a:ln w="19050" cap="flat" cmpd="sng" algn="ctr">
          <a:solidFill>
            <a:prstClr val="white">
              <a:hueOff val="0"/>
              <a:satOff val="0"/>
              <a:lumOff val="0"/>
              <a:alphaOff val="0"/>
            </a:prst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zh-CN" altLang="en-US" sz="1600" kern="1200" dirty="0">
              <a:solidFill>
                <a:prstClr val="white"/>
              </a:solidFill>
              <a:latin typeface="微软雅黑" panose="020B0503020204020204" pitchFamily="34" charset="-122"/>
              <a:ea typeface="微软雅黑" panose="020B0503020204020204" pitchFamily="34" charset="-122"/>
              <a:cs typeface="+mn-cs"/>
            </a:rPr>
            <a:t>工业厂房与仓库</a:t>
          </a:r>
        </a:p>
      </dsp:txBody>
      <dsp:txXfrm>
        <a:off x="2423844" y="2131152"/>
        <a:ext cx="326750" cy="3276376"/>
      </dsp:txXfrm>
    </dsp:sp>
    <dsp:sp modelId="{0C7C9FD2-EBCA-4AAE-93D5-92DBBD003AD9}">
      <dsp:nvSpPr>
        <dsp:cNvPr id="0" name=""/>
        <dsp:cNvSpPr/>
      </dsp:nvSpPr>
      <dsp:spPr>
        <a:xfrm>
          <a:off x="2775339" y="2120986"/>
          <a:ext cx="347082" cy="3296708"/>
        </a:xfrm>
        <a:prstGeom prst="roundRect">
          <a:avLst>
            <a:gd name="adj" fmla="val 10000"/>
          </a:avLst>
        </a:prstGeom>
        <a:solidFill>
          <a:srgbClr val="0089F0"/>
        </a:solidFill>
        <a:ln w="19050" cap="flat" cmpd="sng" algn="ctr">
          <a:solidFill>
            <a:prstClr val="white">
              <a:hueOff val="0"/>
              <a:satOff val="0"/>
              <a:lumOff val="0"/>
              <a:alphaOff val="0"/>
            </a:prst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zh-CN" altLang="en-US" sz="1600" kern="1200" dirty="0">
              <a:solidFill>
                <a:prstClr val="white"/>
              </a:solidFill>
              <a:latin typeface="微软雅黑" panose="020B0503020204020204" pitchFamily="34" charset="-122"/>
              <a:ea typeface="微软雅黑" panose="020B0503020204020204" pitchFamily="34" charset="-122"/>
              <a:cs typeface="+mn-cs"/>
            </a:rPr>
            <a:t>商场与商业店铺用房</a:t>
          </a:r>
        </a:p>
      </dsp:txBody>
      <dsp:txXfrm>
        <a:off x="2785505" y="2131152"/>
        <a:ext cx="326750" cy="3276376"/>
      </dsp:txXfrm>
    </dsp:sp>
    <dsp:sp modelId="{8781C9D6-0269-4816-9816-395EDCBAA367}">
      <dsp:nvSpPr>
        <dsp:cNvPr id="0" name=""/>
        <dsp:cNvSpPr/>
      </dsp:nvSpPr>
      <dsp:spPr>
        <a:xfrm>
          <a:off x="3136999" y="2120986"/>
          <a:ext cx="347082" cy="3296708"/>
        </a:xfrm>
        <a:prstGeom prst="roundRect">
          <a:avLst>
            <a:gd name="adj" fmla="val 10000"/>
          </a:avLst>
        </a:prstGeom>
        <a:solidFill>
          <a:srgbClr val="0089F0"/>
        </a:solidFill>
        <a:ln w="19050" cap="flat" cmpd="sng" algn="ctr">
          <a:solidFill>
            <a:prstClr val="white">
              <a:hueOff val="0"/>
              <a:satOff val="0"/>
              <a:lumOff val="0"/>
              <a:alphaOff val="0"/>
            </a:prst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zh-CN" altLang="en-US" sz="1600" kern="1200" dirty="0">
              <a:solidFill>
                <a:prstClr val="white"/>
              </a:solidFill>
              <a:latin typeface="微软雅黑" panose="020B0503020204020204" pitchFamily="34" charset="-122"/>
              <a:ea typeface="微软雅黑" panose="020B0503020204020204" pitchFamily="34" charset="-122"/>
              <a:cs typeface="+mn-cs"/>
            </a:rPr>
            <a:t>办公用房</a:t>
          </a:r>
        </a:p>
      </dsp:txBody>
      <dsp:txXfrm>
        <a:off x="3147165" y="2131152"/>
        <a:ext cx="326750" cy="3276376"/>
      </dsp:txXfrm>
    </dsp:sp>
    <dsp:sp modelId="{D519453C-E550-433A-A310-8747B5C0A2D2}">
      <dsp:nvSpPr>
        <dsp:cNvPr id="0" name=""/>
        <dsp:cNvSpPr/>
      </dsp:nvSpPr>
      <dsp:spPr>
        <a:xfrm>
          <a:off x="3498659" y="2120986"/>
          <a:ext cx="347082" cy="3296708"/>
        </a:xfrm>
        <a:prstGeom prst="roundRect">
          <a:avLst>
            <a:gd name="adj" fmla="val 10000"/>
          </a:avLst>
        </a:prstGeom>
        <a:solidFill>
          <a:srgbClr val="0089F0"/>
        </a:solidFill>
        <a:ln w="19050" cap="flat" cmpd="sng" algn="ctr">
          <a:solidFill>
            <a:prstClr val="white">
              <a:hueOff val="0"/>
              <a:satOff val="0"/>
              <a:lumOff val="0"/>
              <a:alphaOff val="0"/>
            </a:prst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zh-CN" altLang="en-US" sz="1600" kern="1200" dirty="0">
              <a:solidFill>
                <a:prstClr val="white"/>
              </a:solidFill>
              <a:latin typeface="微软雅黑" panose="020B0503020204020204" pitchFamily="34" charset="-122"/>
              <a:ea typeface="微软雅黑" panose="020B0503020204020204" pitchFamily="34" charset="-122"/>
              <a:cs typeface="+mn-cs"/>
            </a:rPr>
            <a:t>宾馆饭店</a:t>
          </a:r>
        </a:p>
      </dsp:txBody>
      <dsp:txXfrm>
        <a:off x="3508825" y="2131152"/>
        <a:ext cx="326750" cy="3276376"/>
      </dsp:txXfrm>
    </dsp:sp>
    <dsp:sp modelId="{C2A15E83-0145-4353-8B16-859D7EDFBDD4}">
      <dsp:nvSpPr>
        <dsp:cNvPr id="0" name=""/>
        <dsp:cNvSpPr/>
      </dsp:nvSpPr>
      <dsp:spPr>
        <a:xfrm>
          <a:off x="3860319" y="2120986"/>
          <a:ext cx="347082" cy="3296708"/>
        </a:xfrm>
        <a:prstGeom prst="roundRect">
          <a:avLst>
            <a:gd name="adj" fmla="val 10000"/>
          </a:avLst>
        </a:prstGeom>
        <a:solidFill>
          <a:srgbClr val="0089F0"/>
        </a:solidFill>
        <a:ln w="19050" cap="flat" cmpd="sng" algn="ctr">
          <a:solidFill>
            <a:prstClr val="white">
              <a:hueOff val="0"/>
              <a:satOff val="0"/>
              <a:lumOff val="0"/>
              <a:alphaOff val="0"/>
            </a:prst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zh-CN" altLang="en-US" sz="1600" kern="1200" dirty="0">
              <a:solidFill>
                <a:prstClr val="white"/>
              </a:solidFill>
              <a:latin typeface="微软雅黑" panose="020B0503020204020204" pitchFamily="34" charset="-122"/>
              <a:ea typeface="微软雅黑" panose="020B0503020204020204" pitchFamily="34" charset="-122"/>
              <a:cs typeface="+mn-cs"/>
            </a:rPr>
            <a:t>文体</a:t>
          </a:r>
        </a:p>
      </dsp:txBody>
      <dsp:txXfrm>
        <a:off x="3870485" y="2131152"/>
        <a:ext cx="326750" cy="3276376"/>
      </dsp:txXfrm>
    </dsp:sp>
    <dsp:sp modelId="{FE08F111-0702-4D29-982F-70703DF5414B}">
      <dsp:nvSpPr>
        <dsp:cNvPr id="0" name=""/>
        <dsp:cNvSpPr/>
      </dsp:nvSpPr>
      <dsp:spPr>
        <a:xfrm>
          <a:off x="4221980" y="2120986"/>
          <a:ext cx="347082" cy="3296708"/>
        </a:xfrm>
        <a:prstGeom prst="roundRect">
          <a:avLst>
            <a:gd name="adj" fmla="val 10000"/>
          </a:avLst>
        </a:prstGeom>
        <a:solidFill>
          <a:srgbClr val="0089F0"/>
        </a:solidFill>
        <a:ln w="19050" cap="flat" cmpd="sng" algn="ctr">
          <a:solidFill>
            <a:prstClr val="white">
              <a:hueOff val="0"/>
              <a:satOff val="0"/>
              <a:lumOff val="0"/>
              <a:alphaOff val="0"/>
            </a:prst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zh-CN" altLang="en-US" sz="1600" kern="1200" dirty="0">
              <a:solidFill>
                <a:prstClr val="white"/>
              </a:solidFill>
              <a:latin typeface="微软雅黑" panose="020B0503020204020204" pitchFamily="34" charset="-122"/>
              <a:ea typeface="微软雅黑" panose="020B0503020204020204" pitchFamily="34" charset="-122"/>
              <a:cs typeface="+mn-cs"/>
            </a:rPr>
            <a:t>娱乐设施</a:t>
          </a:r>
        </a:p>
      </dsp:txBody>
      <dsp:txXfrm>
        <a:off x="4232146" y="2131152"/>
        <a:ext cx="326750" cy="3276376"/>
      </dsp:txXfrm>
    </dsp:sp>
    <dsp:sp modelId="{C4812163-31F8-4D07-892E-0325A3B768E9}">
      <dsp:nvSpPr>
        <dsp:cNvPr id="0" name=""/>
        <dsp:cNvSpPr/>
      </dsp:nvSpPr>
      <dsp:spPr>
        <a:xfrm>
          <a:off x="4583640" y="2120986"/>
          <a:ext cx="347082" cy="3296708"/>
        </a:xfrm>
        <a:prstGeom prst="roundRect">
          <a:avLst>
            <a:gd name="adj" fmla="val 10000"/>
          </a:avLst>
        </a:prstGeom>
        <a:solidFill>
          <a:srgbClr val="0089F0"/>
        </a:solidFill>
        <a:ln w="19050" cap="flat" cmpd="sng" algn="ctr">
          <a:solidFill>
            <a:prstClr val="white">
              <a:hueOff val="0"/>
              <a:satOff val="0"/>
              <a:lumOff val="0"/>
              <a:alphaOff val="0"/>
            </a:prst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zh-CN" altLang="en-US" sz="1600" kern="1200" dirty="0">
              <a:solidFill>
                <a:prstClr val="white"/>
              </a:solidFill>
              <a:latin typeface="微软雅黑" panose="020B0503020204020204" pitchFamily="34" charset="-122"/>
              <a:ea typeface="微软雅黑" panose="020B0503020204020204" pitchFamily="34" charset="-122"/>
              <a:cs typeface="+mn-cs"/>
            </a:rPr>
            <a:t>政府和公用设施用房</a:t>
          </a:r>
        </a:p>
      </dsp:txBody>
      <dsp:txXfrm>
        <a:off x="4593806" y="2131152"/>
        <a:ext cx="326750" cy="3276376"/>
      </dsp:txXfrm>
    </dsp:sp>
    <dsp:sp modelId="{9D8785CD-A958-4E55-8095-7BC0398DBC75}">
      <dsp:nvSpPr>
        <dsp:cNvPr id="0" name=""/>
        <dsp:cNvSpPr/>
      </dsp:nvSpPr>
      <dsp:spPr>
        <a:xfrm>
          <a:off x="4945300" y="2120986"/>
          <a:ext cx="347082" cy="3296708"/>
        </a:xfrm>
        <a:prstGeom prst="roundRect">
          <a:avLst>
            <a:gd name="adj" fmla="val 10000"/>
          </a:avLst>
        </a:prstGeom>
        <a:solidFill>
          <a:srgbClr val="0089F0"/>
        </a:solidFill>
        <a:ln w="19050" cap="flat" cmpd="sng" algn="ctr">
          <a:solidFill>
            <a:prstClr val="white">
              <a:hueOff val="0"/>
              <a:satOff val="0"/>
              <a:lumOff val="0"/>
              <a:alphaOff val="0"/>
            </a:prst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zh-CN" altLang="en-US" sz="1600" kern="1200" dirty="0">
              <a:solidFill>
                <a:prstClr val="white"/>
              </a:solidFill>
              <a:latin typeface="微软雅黑" panose="020B0503020204020204" pitchFamily="34" charset="-122"/>
              <a:ea typeface="微软雅黑" panose="020B0503020204020204" pitchFamily="34" charset="-122"/>
              <a:cs typeface="+mn-cs"/>
            </a:rPr>
            <a:t>多功能建筑</a:t>
          </a:r>
        </a:p>
      </dsp:txBody>
      <dsp:txXfrm>
        <a:off x="4955466" y="2131152"/>
        <a:ext cx="326750" cy="3276376"/>
      </dsp:txXfrm>
    </dsp:sp>
    <dsp:sp modelId="{FCC55F7E-23FD-4BA0-AC56-2A88300C0571}">
      <dsp:nvSpPr>
        <dsp:cNvPr id="0" name=""/>
        <dsp:cNvSpPr/>
      </dsp:nvSpPr>
      <dsp:spPr>
        <a:xfrm>
          <a:off x="5426008" y="1070490"/>
          <a:ext cx="1909383" cy="773572"/>
        </a:xfrm>
        <a:prstGeom prst="roundRect">
          <a:avLst>
            <a:gd name="adj" fmla="val 10000"/>
          </a:avLst>
        </a:prstGeom>
        <a:solidFill>
          <a:srgbClr val="0089F0"/>
        </a:solidFill>
        <a:ln w="19050" cap="flat" cmpd="sng" algn="ctr">
          <a:solidFill>
            <a:prstClr val="white">
              <a:hueOff val="0"/>
              <a:satOff val="0"/>
              <a:lumOff val="0"/>
              <a:alphaOff val="0"/>
            </a:prst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zh-CN" altLang="en-US" sz="2000" kern="1200" dirty="0">
              <a:solidFill>
                <a:prstClr val="white"/>
              </a:solidFill>
              <a:latin typeface="微软雅黑" panose="020B0503020204020204" pitchFamily="34" charset="-122"/>
              <a:ea typeface="微软雅黑" panose="020B0503020204020204" pitchFamily="34" charset="-122"/>
              <a:cs typeface="+mn-cs"/>
            </a:rPr>
            <a:t>价格构成</a:t>
          </a:r>
        </a:p>
      </dsp:txBody>
      <dsp:txXfrm>
        <a:off x="5448665" y="1093147"/>
        <a:ext cx="1864069" cy="728258"/>
      </dsp:txXfrm>
    </dsp:sp>
    <dsp:sp modelId="{4C24DBF2-A376-4FA3-A4E2-43060B7F52F3}">
      <dsp:nvSpPr>
        <dsp:cNvPr id="0" name=""/>
        <dsp:cNvSpPr/>
      </dsp:nvSpPr>
      <dsp:spPr>
        <a:xfrm>
          <a:off x="5483837" y="2120986"/>
          <a:ext cx="347082" cy="3296708"/>
        </a:xfrm>
        <a:prstGeom prst="roundRect">
          <a:avLst>
            <a:gd name="adj" fmla="val 10000"/>
          </a:avLst>
        </a:prstGeom>
        <a:solidFill>
          <a:srgbClr val="0089F0"/>
        </a:solidFill>
        <a:ln w="19050" cap="flat" cmpd="sng" algn="ctr">
          <a:solidFill>
            <a:prstClr val="white">
              <a:hueOff val="0"/>
              <a:satOff val="0"/>
              <a:lumOff val="0"/>
              <a:alphaOff val="0"/>
            </a:prst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zh-CN" altLang="en-US" sz="1600" kern="1200" dirty="0">
              <a:solidFill>
                <a:prstClr val="white"/>
              </a:solidFill>
              <a:latin typeface="微软雅黑" panose="020B0503020204020204" pitchFamily="34" charset="-122"/>
              <a:ea typeface="微软雅黑" panose="020B0503020204020204" pitchFamily="34" charset="-122"/>
              <a:cs typeface="+mn-cs"/>
            </a:rPr>
            <a:t>商品房</a:t>
          </a:r>
        </a:p>
      </dsp:txBody>
      <dsp:txXfrm>
        <a:off x="5494003" y="2131152"/>
        <a:ext cx="326750" cy="3276376"/>
      </dsp:txXfrm>
    </dsp:sp>
    <dsp:sp modelId="{DDA7B6E4-15E1-4C09-8F38-D329D5958D23}">
      <dsp:nvSpPr>
        <dsp:cNvPr id="0" name=""/>
        <dsp:cNvSpPr/>
      </dsp:nvSpPr>
      <dsp:spPr>
        <a:xfrm>
          <a:off x="5845498" y="2120986"/>
          <a:ext cx="347082" cy="3296708"/>
        </a:xfrm>
        <a:prstGeom prst="roundRect">
          <a:avLst>
            <a:gd name="adj" fmla="val 10000"/>
          </a:avLst>
        </a:prstGeom>
        <a:solidFill>
          <a:srgbClr val="0089F0"/>
        </a:solidFill>
        <a:ln w="19050" cap="flat" cmpd="sng" algn="ctr">
          <a:solidFill>
            <a:prstClr val="white">
              <a:hueOff val="0"/>
              <a:satOff val="0"/>
              <a:lumOff val="0"/>
              <a:alphaOff val="0"/>
            </a:prst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zh-CN" altLang="en-US" sz="1600" kern="1200" dirty="0">
              <a:solidFill>
                <a:prstClr val="white"/>
              </a:solidFill>
              <a:latin typeface="微软雅黑" panose="020B0503020204020204" pitchFamily="34" charset="-122"/>
              <a:ea typeface="微软雅黑" panose="020B0503020204020204" pitchFamily="34" charset="-122"/>
              <a:cs typeface="+mn-cs"/>
            </a:rPr>
            <a:t>微利房</a:t>
          </a:r>
        </a:p>
      </dsp:txBody>
      <dsp:txXfrm>
        <a:off x="5855664" y="2131152"/>
        <a:ext cx="326750" cy="3276376"/>
      </dsp:txXfrm>
    </dsp:sp>
    <dsp:sp modelId="{1B502AC3-6C82-474E-B46A-FBE6990C594B}">
      <dsp:nvSpPr>
        <dsp:cNvPr id="0" name=""/>
        <dsp:cNvSpPr/>
      </dsp:nvSpPr>
      <dsp:spPr>
        <a:xfrm>
          <a:off x="6207158" y="2120986"/>
          <a:ext cx="347082" cy="3296708"/>
        </a:xfrm>
        <a:prstGeom prst="roundRect">
          <a:avLst>
            <a:gd name="adj" fmla="val 10000"/>
          </a:avLst>
        </a:prstGeom>
        <a:solidFill>
          <a:srgbClr val="0089F0"/>
        </a:solidFill>
        <a:ln w="19050" cap="flat" cmpd="sng" algn="ctr">
          <a:solidFill>
            <a:prstClr val="white">
              <a:hueOff val="0"/>
              <a:satOff val="0"/>
              <a:lumOff val="0"/>
              <a:alphaOff val="0"/>
            </a:prst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zh-CN" altLang="en-US" sz="1600" kern="1200" dirty="0">
              <a:solidFill>
                <a:prstClr val="white"/>
              </a:solidFill>
              <a:latin typeface="微软雅黑" panose="020B0503020204020204" pitchFamily="34" charset="-122"/>
              <a:ea typeface="微软雅黑" panose="020B0503020204020204" pitchFamily="34" charset="-122"/>
              <a:cs typeface="+mn-cs"/>
            </a:rPr>
            <a:t>福利房</a:t>
          </a:r>
        </a:p>
      </dsp:txBody>
      <dsp:txXfrm>
        <a:off x="6217324" y="2131152"/>
        <a:ext cx="326750" cy="3276376"/>
      </dsp:txXfrm>
    </dsp:sp>
    <dsp:sp modelId="{0BDBDBBB-A52F-49BE-9006-4FFBD2C4644D}">
      <dsp:nvSpPr>
        <dsp:cNvPr id="0" name=""/>
        <dsp:cNvSpPr/>
      </dsp:nvSpPr>
      <dsp:spPr>
        <a:xfrm>
          <a:off x="6568818" y="2120986"/>
          <a:ext cx="347082" cy="3296708"/>
        </a:xfrm>
        <a:prstGeom prst="roundRect">
          <a:avLst>
            <a:gd name="adj" fmla="val 10000"/>
          </a:avLst>
        </a:prstGeom>
        <a:solidFill>
          <a:srgbClr val="0089F0"/>
        </a:solidFill>
        <a:ln w="19050" cap="flat" cmpd="sng" algn="ctr">
          <a:solidFill>
            <a:prstClr val="white">
              <a:hueOff val="0"/>
              <a:satOff val="0"/>
              <a:lumOff val="0"/>
              <a:alphaOff val="0"/>
            </a:prst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zh-CN" altLang="en-US" sz="1600" kern="1200" dirty="0">
              <a:solidFill>
                <a:prstClr val="white"/>
              </a:solidFill>
              <a:latin typeface="微软雅黑" panose="020B0503020204020204" pitchFamily="34" charset="-122"/>
              <a:ea typeface="微软雅黑" panose="020B0503020204020204" pitchFamily="34" charset="-122"/>
              <a:cs typeface="+mn-cs"/>
            </a:rPr>
            <a:t>成本价房</a:t>
          </a:r>
        </a:p>
      </dsp:txBody>
      <dsp:txXfrm>
        <a:off x="6578984" y="2131152"/>
        <a:ext cx="326750" cy="3276376"/>
      </dsp:txXfrm>
    </dsp:sp>
    <dsp:sp modelId="{13A90181-3261-473C-99E6-BC32A13621A0}">
      <dsp:nvSpPr>
        <dsp:cNvPr id="0" name=""/>
        <dsp:cNvSpPr/>
      </dsp:nvSpPr>
      <dsp:spPr>
        <a:xfrm>
          <a:off x="6930478" y="2120986"/>
          <a:ext cx="347082" cy="3296708"/>
        </a:xfrm>
        <a:prstGeom prst="roundRect">
          <a:avLst>
            <a:gd name="adj" fmla="val 10000"/>
          </a:avLst>
        </a:prstGeom>
        <a:solidFill>
          <a:srgbClr val="0089F0"/>
        </a:solidFill>
        <a:ln w="19050" cap="flat" cmpd="sng" algn="ctr">
          <a:solidFill>
            <a:prstClr val="white">
              <a:hueOff val="0"/>
              <a:satOff val="0"/>
              <a:lumOff val="0"/>
              <a:alphaOff val="0"/>
            </a:prst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zh-CN" altLang="en-US" sz="1600" kern="1200" dirty="0">
              <a:solidFill>
                <a:prstClr val="white"/>
              </a:solidFill>
              <a:latin typeface="微软雅黑" panose="020B0503020204020204" pitchFamily="34" charset="-122"/>
              <a:ea typeface="微软雅黑" panose="020B0503020204020204" pitchFamily="34" charset="-122"/>
              <a:cs typeface="+mn-cs"/>
            </a:rPr>
            <a:t>优惠价房</a:t>
          </a:r>
        </a:p>
      </dsp:txBody>
      <dsp:txXfrm>
        <a:off x="6940644" y="2131152"/>
        <a:ext cx="326750" cy="3276376"/>
      </dsp:txXfrm>
    </dsp:sp>
    <dsp:sp modelId="{4EDD9D7D-3126-425E-8FE5-80CDC67A0024}">
      <dsp:nvSpPr>
        <dsp:cNvPr id="0" name=""/>
        <dsp:cNvSpPr/>
      </dsp:nvSpPr>
      <dsp:spPr>
        <a:xfrm>
          <a:off x="7364546" y="1070490"/>
          <a:ext cx="754442" cy="773572"/>
        </a:xfrm>
        <a:prstGeom prst="roundRect">
          <a:avLst>
            <a:gd name="adj" fmla="val 10000"/>
          </a:avLst>
        </a:prstGeom>
        <a:solidFill>
          <a:srgbClr val="0089F0"/>
        </a:solidFill>
        <a:ln w="19050" cap="flat" cmpd="sng" algn="ctr">
          <a:solidFill>
            <a:prstClr val="white">
              <a:hueOff val="0"/>
              <a:satOff val="0"/>
              <a:lumOff val="0"/>
              <a:alphaOff val="0"/>
            </a:prst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zh-CN" altLang="en-US" sz="1600" kern="1200" dirty="0">
              <a:solidFill>
                <a:prstClr val="white"/>
              </a:solidFill>
              <a:latin typeface="微软雅黑" panose="020B0503020204020204" pitchFamily="34" charset="-122"/>
              <a:ea typeface="微软雅黑" panose="020B0503020204020204" pitchFamily="34" charset="-122"/>
              <a:cs typeface="+mn-cs"/>
            </a:rPr>
            <a:t>所有权归属</a:t>
          </a:r>
        </a:p>
      </dsp:txBody>
      <dsp:txXfrm>
        <a:off x="7386643" y="1092587"/>
        <a:ext cx="710248" cy="729378"/>
      </dsp:txXfrm>
    </dsp:sp>
    <dsp:sp modelId="{CE52C72F-5EB1-45F0-A22A-8549808F08CA}">
      <dsp:nvSpPr>
        <dsp:cNvPr id="0" name=""/>
        <dsp:cNvSpPr/>
      </dsp:nvSpPr>
      <dsp:spPr>
        <a:xfrm>
          <a:off x="7387396" y="2120986"/>
          <a:ext cx="347082" cy="3296708"/>
        </a:xfrm>
        <a:prstGeom prst="roundRect">
          <a:avLst>
            <a:gd name="adj" fmla="val 10000"/>
          </a:avLst>
        </a:prstGeom>
        <a:solidFill>
          <a:srgbClr val="0089F0"/>
        </a:solidFill>
        <a:ln w="19050" cap="flat" cmpd="sng" algn="ctr">
          <a:solidFill>
            <a:prstClr val="white">
              <a:hueOff val="0"/>
              <a:satOff val="0"/>
              <a:lumOff val="0"/>
              <a:alphaOff val="0"/>
            </a:prst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zh-CN" altLang="en-US" sz="1600" kern="1200" dirty="0">
              <a:solidFill>
                <a:prstClr val="white"/>
              </a:solidFill>
              <a:latin typeface="微软雅黑" panose="020B0503020204020204" pitchFamily="34" charset="-122"/>
              <a:ea typeface="微软雅黑" panose="020B0503020204020204" pitchFamily="34" charset="-122"/>
              <a:cs typeface="+mn-cs"/>
            </a:rPr>
            <a:t>公房</a:t>
          </a:r>
        </a:p>
      </dsp:txBody>
      <dsp:txXfrm>
        <a:off x="7397562" y="2131152"/>
        <a:ext cx="326750" cy="3276376"/>
      </dsp:txXfrm>
    </dsp:sp>
    <dsp:sp modelId="{D049264A-EEE3-4530-9384-E84D37027DA2}">
      <dsp:nvSpPr>
        <dsp:cNvPr id="0" name=""/>
        <dsp:cNvSpPr/>
      </dsp:nvSpPr>
      <dsp:spPr>
        <a:xfrm>
          <a:off x="7749056" y="2120986"/>
          <a:ext cx="347082" cy="3296708"/>
        </a:xfrm>
        <a:prstGeom prst="roundRect">
          <a:avLst>
            <a:gd name="adj" fmla="val 10000"/>
          </a:avLst>
        </a:prstGeom>
        <a:solidFill>
          <a:srgbClr val="0089F0"/>
        </a:solidFill>
        <a:ln w="19050" cap="flat" cmpd="sng" algn="ctr">
          <a:solidFill>
            <a:prstClr val="white">
              <a:hueOff val="0"/>
              <a:satOff val="0"/>
              <a:lumOff val="0"/>
              <a:alphaOff val="0"/>
            </a:prst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zh-CN" altLang="en-US" sz="1600" kern="1200" dirty="0">
              <a:solidFill>
                <a:prstClr val="white"/>
              </a:solidFill>
              <a:latin typeface="微软雅黑" panose="020B0503020204020204" pitchFamily="34" charset="-122"/>
              <a:ea typeface="微软雅黑" panose="020B0503020204020204" pitchFamily="34" charset="-122"/>
              <a:cs typeface="+mn-cs"/>
            </a:rPr>
            <a:t>私房</a:t>
          </a:r>
        </a:p>
      </dsp:txBody>
      <dsp:txXfrm>
        <a:off x="7759222" y="2131152"/>
        <a:ext cx="326750" cy="327637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73A734-FC59-453D-8624-B88FAFD9A11A}">
      <dsp:nvSpPr>
        <dsp:cNvPr id="0" name=""/>
        <dsp:cNvSpPr/>
      </dsp:nvSpPr>
      <dsp:spPr>
        <a:xfrm>
          <a:off x="-5430776" y="-831569"/>
          <a:ext cx="6466447" cy="6466447"/>
        </a:xfrm>
        <a:prstGeom prst="blockArc">
          <a:avLst>
            <a:gd name="adj1" fmla="val 18900000"/>
            <a:gd name="adj2" fmla="val 2700000"/>
            <a:gd name="adj3" fmla="val 334"/>
          </a:avLst>
        </a:prstGeom>
        <a:solidFill>
          <a:prstClr val="white">
            <a:hueOff val="0"/>
            <a:satOff val="0"/>
            <a:lumOff val="0"/>
            <a:alphaOff val="0"/>
          </a:prstClr>
        </a:solidFill>
        <a:ln w="12700" cap="flat" cmpd="sng" algn="ctr">
          <a:solidFill>
            <a:srgbClr val="0089F0"/>
          </a:solidFill>
          <a:prstDash val="solid"/>
          <a:miter lim="800000"/>
        </a:ln>
        <a:effectLst/>
      </dsp:spPr>
      <dsp:style>
        <a:lnRef idx="2">
          <a:scrgbClr r="0" g="0" b="0"/>
        </a:lnRef>
        <a:fillRef idx="0">
          <a:scrgbClr r="0" g="0" b="0"/>
        </a:fillRef>
        <a:effectRef idx="0">
          <a:scrgbClr r="0" g="0" b="0"/>
        </a:effectRef>
        <a:fontRef idx="minor"/>
      </dsp:style>
    </dsp:sp>
    <dsp:sp modelId="{C37F5177-8CFD-4D9F-B436-C8A410110346}">
      <dsp:nvSpPr>
        <dsp:cNvPr id="0" name=""/>
        <dsp:cNvSpPr/>
      </dsp:nvSpPr>
      <dsp:spPr>
        <a:xfrm>
          <a:off x="452854" y="300110"/>
          <a:ext cx="6994617" cy="600605"/>
        </a:xfrm>
        <a:prstGeom prst="rect">
          <a:avLst/>
        </a:prstGeom>
        <a:solidFill>
          <a:srgbClr val="0089F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76731" tIns="58420" rIns="58420" bIns="58420" numCol="1" spcCol="1270" anchor="ctr" anchorCtr="0">
          <a:noAutofit/>
        </a:bodyPr>
        <a:lstStyle/>
        <a:p>
          <a:pPr marL="0" lvl="0" indent="0" algn="l" defTabSz="1022350">
            <a:lnSpc>
              <a:spcPct val="90000"/>
            </a:lnSpc>
            <a:spcBef>
              <a:spcPct val="0"/>
            </a:spcBef>
            <a:spcAft>
              <a:spcPct val="35000"/>
            </a:spcAft>
            <a:buNone/>
          </a:pPr>
          <a:r>
            <a:rPr lang="zh-CN" altLang="en-US" sz="2300" kern="1200" dirty="0">
              <a:latin typeface="微软雅黑" panose="020B0503020204020204" pitchFamily="34" charset="-122"/>
              <a:ea typeface="微软雅黑" panose="020B0503020204020204" pitchFamily="34" charset="-122"/>
            </a:rPr>
            <a:t>房地产投资开发业</a:t>
          </a:r>
        </a:p>
      </dsp:txBody>
      <dsp:txXfrm>
        <a:off x="452854" y="300110"/>
        <a:ext cx="6994617" cy="600605"/>
      </dsp:txXfrm>
    </dsp:sp>
    <dsp:sp modelId="{FEFE6EAA-5287-42FE-B15B-BE855955F321}">
      <dsp:nvSpPr>
        <dsp:cNvPr id="0" name=""/>
        <dsp:cNvSpPr/>
      </dsp:nvSpPr>
      <dsp:spPr>
        <a:xfrm>
          <a:off x="77476" y="225035"/>
          <a:ext cx="750757" cy="750757"/>
        </a:xfrm>
        <a:prstGeom prst="ellipse">
          <a:avLst/>
        </a:prstGeom>
        <a:solidFill>
          <a:schemeClr val="lt1">
            <a:hueOff val="0"/>
            <a:satOff val="0"/>
            <a:lumOff val="0"/>
            <a:alphaOff val="0"/>
          </a:schemeClr>
        </a:solidFill>
        <a:ln w="12700" cap="flat" cmpd="sng" algn="ctr">
          <a:solidFill>
            <a:srgbClr val="0089F0"/>
          </a:solidFill>
          <a:prstDash val="solid"/>
          <a:miter lim="800000"/>
        </a:ln>
        <a:effectLst/>
      </dsp:spPr>
      <dsp:style>
        <a:lnRef idx="2">
          <a:scrgbClr r="0" g="0" b="0"/>
        </a:lnRef>
        <a:fillRef idx="1">
          <a:scrgbClr r="0" g="0" b="0"/>
        </a:fillRef>
        <a:effectRef idx="0">
          <a:scrgbClr r="0" g="0" b="0"/>
        </a:effectRef>
        <a:fontRef idx="minor"/>
      </dsp:style>
    </dsp:sp>
    <dsp:sp modelId="{A2AEDDC8-D345-4228-9AA9-5B430FF6041C}">
      <dsp:nvSpPr>
        <dsp:cNvPr id="0" name=""/>
        <dsp:cNvSpPr/>
      </dsp:nvSpPr>
      <dsp:spPr>
        <a:xfrm>
          <a:off x="883231" y="1200731"/>
          <a:ext cx="6564241" cy="600605"/>
        </a:xfrm>
        <a:prstGeom prst="rect">
          <a:avLst/>
        </a:prstGeom>
        <a:solidFill>
          <a:srgbClr val="0089F0"/>
        </a:solidFill>
        <a:ln w="12700" cap="flat" cmpd="sng" algn="ctr">
          <a:solidFill>
            <a:prstClr val="white">
              <a:hueOff val="0"/>
              <a:satOff val="0"/>
              <a:lumOff val="0"/>
              <a:alphaOff val="0"/>
            </a:prst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76731" tIns="58420" rIns="58420" bIns="58420" numCol="1" spcCol="1270" anchor="ctr" anchorCtr="0">
          <a:noAutofit/>
        </a:bodyPr>
        <a:lstStyle/>
        <a:p>
          <a:pPr marL="0" lvl="0" indent="0" algn="l" defTabSz="1022350">
            <a:lnSpc>
              <a:spcPct val="90000"/>
            </a:lnSpc>
            <a:spcBef>
              <a:spcPct val="0"/>
            </a:spcBef>
            <a:spcAft>
              <a:spcPct val="35000"/>
            </a:spcAft>
            <a:buNone/>
          </a:pPr>
          <a:r>
            <a:rPr lang="zh-CN" altLang="en-US" sz="2300" kern="1200" dirty="0">
              <a:solidFill>
                <a:prstClr val="white"/>
              </a:solidFill>
              <a:latin typeface="微软雅黑" panose="020B0503020204020204" pitchFamily="34" charset="-122"/>
              <a:ea typeface="微软雅黑" panose="020B0503020204020204" pitchFamily="34" charset="-122"/>
              <a:cs typeface="+mn-cs"/>
            </a:rPr>
            <a:t>房地产咨询业</a:t>
          </a:r>
        </a:p>
      </dsp:txBody>
      <dsp:txXfrm>
        <a:off x="883231" y="1200731"/>
        <a:ext cx="6564241" cy="600605"/>
      </dsp:txXfrm>
    </dsp:sp>
    <dsp:sp modelId="{4BCC89D3-34DD-4CE6-BAAA-8F6EA6C05E5E}">
      <dsp:nvSpPr>
        <dsp:cNvPr id="0" name=""/>
        <dsp:cNvSpPr/>
      </dsp:nvSpPr>
      <dsp:spPr>
        <a:xfrm>
          <a:off x="507852" y="1125655"/>
          <a:ext cx="750757" cy="750757"/>
        </a:xfrm>
        <a:prstGeom prst="ellipse">
          <a:avLst/>
        </a:prstGeom>
        <a:solidFill>
          <a:prstClr val="white">
            <a:hueOff val="0"/>
            <a:satOff val="0"/>
            <a:lumOff val="0"/>
            <a:alphaOff val="0"/>
          </a:prstClr>
        </a:solidFill>
        <a:ln w="12700" cap="flat" cmpd="sng" algn="ctr">
          <a:solidFill>
            <a:srgbClr val="0089F0"/>
          </a:solidFill>
          <a:prstDash val="solid"/>
          <a:miter lim="800000"/>
        </a:ln>
        <a:effectLst/>
      </dsp:spPr>
      <dsp:style>
        <a:lnRef idx="2">
          <a:scrgbClr r="0" g="0" b="0"/>
        </a:lnRef>
        <a:fillRef idx="1">
          <a:scrgbClr r="0" g="0" b="0"/>
        </a:fillRef>
        <a:effectRef idx="0">
          <a:scrgbClr r="0" g="0" b="0"/>
        </a:effectRef>
        <a:fontRef idx="minor"/>
      </dsp:style>
    </dsp:sp>
    <dsp:sp modelId="{7194B4AC-0821-4923-9D45-29240C382CD8}">
      <dsp:nvSpPr>
        <dsp:cNvPr id="0" name=""/>
        <dsp:cNvSpPr/>
      </dsp:nvSpPr>
      <dsp:spPr>
        <a:xfrm>
          <a:off x="1015322" y="2101351"/>
          <a:ext cx="6432150" cy="600605"/>
        </a:xfrm>
        <a:prstGeom prst="rect">
          <a:avLst/>
        </a:prstGeom>
        <a:solidFill>
          <a:srgbClr val="0089F0"/>
        </a:solidFill>
        <a:ln w="12700" cap="flat" cmpd="sng" algn="ctr">
          <a:solidFill>
            <a:prstClr val="white">
              <a:hueOff val="0"/>
              <a:satOff val="0"/>
              <a:lumOff val="0"/>
              <a:alphaOff val="0"/>
            </a:prst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76731" tIns="58420" rIns="58420" bIns="58420" numCol="1" spcCol="1270" anchor="ctr" anchorCtr="0">
          <a:noAutofit/>
        </a:bodyPr>
        <a:lstStyle/>
        <a:p>
          <a:pPr marL="0" lvl="0" indent="0" algn="l" defTabSz="1022350">
            <a:lnSpc>
              <a:spcPct val="90000"/>
            </a:lnSpc>
            <a:spcBef>
              <a:spcPct val="0"/>
            </a:spcBef>
            <a:spcAft>
              <a:spcPct val="35000"/>
            </a:spcAft>
            <a:buNone/>
          </a:pPr>
          <a:r>
            <a:rPr lang="zh-CN" altLang="en-US" sz="2300" kern="1200" dirty="0">
              <a:solidFill>
                <a:prstClr val="white"/>
              </a:solidFill>
              <a:latin typeface="微软雅黑" panose="020B0503020204020204" pitchFamily="34" charset="-122"/>
              <a:ea typeface="微软雅黑" panose="020B0503020204020204" pitchFamily="34" charset="-122"/>
              <a:cs typeface="+mn-cs"/>
            </a:rPr>
            <a:t>房地产价格评估业</a:t>
          </a:r>
        </a:p>
      </dsp:txBody>
      <dsp:txXfrm>
        <a:off x="1015322" y="2101351"/>
        <a:ext cx="6432150" cy="600605"/>
      </dsp:txXfrm>
    </dsp:sp>
    <dsp:sp modelId="{A4A976E7-3417-46E4-95AC-04B4ACAD720C}">
      <dsp:nvSpPr>
        <dsp:cNvPr id="0" name=""/>
        <dsp:cNvSpPr/>
      </dsp:nvSpPr>
      <dsp:spPr>
        <a:xfrm>
          <a:off x="639943" y="2026275"/>
          <a:ext cx="750757" cy="750757"/>
        </a:xfrm>
        <a:prstGeom prst="ellipse">
          <a:avLst/>
        </a:prstGeom>
        <a:solidFill>
          <a:prstClr val="white">
            <a:hueOff val="0"/>
            <a:satOff val="0"/>
            <a:lumOff val="0"/>
            <a:alphaOff val="0"/>
          </a:prstClr>
        </a:solidFill>
        <a:ln w="12700" cap="flat" cmpd="sng" algn="ctr">
          <a:solidFill>
            <a:srgbClr val="0089F0"/>
          </a:solidFill>
          <a:prstDash val="solid"/>
          <a:miter lim="800000"/>
        </a:ln>
        <a:effectLst/>
      </dsp:spPr>
      <dsp:style>
        <a:lnRef idx="2">
          <a:scrgbClr r="0" g="0" b="0"/>
        </a:lnRef>
        <a:fillRef idx="1">
          <a:scrgbClr r="0" g="0" b="0"/>
        </a:fillRef>
        <a:effectRef idx="0">
          <a:scrgbClr r="0" g="0" b="0"/>
        </a:effectRef>
        <a:fontRef idx="minor"/>
      </dsp:style>
    </dsp:sp>
    <dsp:sp modelId="{287D9DD7-07E1-46DF-A859-78DE21E30FAF}">
      <dsp:nvSpPr>
        <dsp:cNvPr id="0" name=""/>
        <dsp:cNvSpPr/>
      </dsp:nvSpPr>
      <dsp:spPr>
        <a:xfrm>
          <a:off x="883231" y="3001972"/>
          <a:ext cx="6564241" cy="600605"/>
        </a:xfrm>
        <a:prstGeom prst="rect">
          <a:avLst/>
        </a:prstGeom>
        <a:solidFill>
          <a:srgbClr val="0089F0"/>
        </a:solidFill>
        <a:ln w="12700" cap="flat" cmpd="sng" algn="ctr">
          <a:solidFill>
            <a:prstClr val="white">
              <a:hueOff val="0"/>
              <a:satOff val="0"/>
              <a:lumOff val="0"/>
              <a:alphaOff val="0"/>
            </a:prst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76731" tIns="58420" rIns="58420" bIns="58420" numCol="1" spcCol="1270" anchor="ctr" anchorCtr="0">
          <a:noAutofit/>
        </a:bodyPr>
        <a:lstStyle/>
        <a:p>
          <a:pPr marL="0" lvl="0" indent="0" algn="l" defTabSz="1022350">
            <a:lnSpc>
              <a:spcPct val="90000"/>
            </a:lnSpc>
            <a:spcBef>
              <a:spcPct val="0"/>
            </a:spcBef>
            <a:spcAft>
              <a:spcPct val="35000"/>
            </a:spcAft>
            <a:buNone/>
          </a:pPr>
          <a:r>
            <a:rPr lang="zh-CN" altLang="en-US" sz="2300" kern="1200" dirty="0">
              <a:solidFill>
                <a:prstClr val="white"/>
              </a:solidFill>
              <a:latin typeface="微软雅黑" panose="020B0503020204020204" pitchFamily="34" charset="-122"/>
              <a:ea typeface="微软雅黑" panose="020B0503020204020204" pitchFamily="34" charset="-122"/>
              <a:cs typeface="+mn-cs"/>
            </a:rPr>
            <a:t>房地产经纪业</a:t>
          </a:r>
        </a:p>
      </dsp:txBody>
      <dsp:txXfrm>
        <a:off x="883231" y="3001972"/>
        <a:ext cx="6564241" cy="600605"/>
      </dsp:txXfrm>
    </dsp:sp>
    <dsp:sp modelId="{6C013004-03B6-48A2-A50F-C795BFA1DB38}">
      <dsp:nvSpPr>
        <dsp:cNvPr id="0" name=""/>
        <dsp:cNvSpPr/>
      </dsp:nvSpPr>
      <dsp:spPr>
        <a:xfrm>
          <a:off x="507852" y="2926896"/>
          <a:ext cx="750757" cy="750757"/>
        </a:xfrm>
        <a:prstGeom prst="ellipse">
          <a:avLst/>
        </a:prstGeom>
        <a:solidFill>
          <a:prstClr val="white">
            <a:hueOff val="0"/>
            <a:satOff val="0"/>
            <a:lumOff val="0"/>
            <a:alphaOff val="0"/>
          </a:prstClr>
        </a:solidFill>
        <a:ln w="12700" cap="flat" cmpd="sng" algn="ctr">
          <a:solidFill>
            <a:srgbClr val="0089F0"/>
          </a:solidFill>
          <a:prstDash val="solid"/>
          <a:miter lim="800000"/>
        </a:ln>
        <a:effectLst/>
      </dsp:spPr>
      <dsp:style>
        <a:lnRef idx="2">
          <a:scrgbClr r="0" g="0" b="0"/>
        </a:lnRef>
        <a:fillRef idx="1">
          <a:scrgbClr r="0" g="0" b="0"/>
        </a:fillRef>
        <a:effectRef idx="0">
          <a:scrgbClr r="0" g="0" b="0"/>
        </a:effectRef>
        <a:fontRef idx="minor"/>
      </dsp:style>
    </dsp:sp>
    <dsp:sp modelId="{EA726AF0-50A3-4815-9F53-D3C29028F300}">
      <dsp:nvSpPr>
        <dsp:cNvPr id="0" name=""/>
        <dsp:cNvSpPr/>
      </dsp:nvSpPr>
      <dsp:spPr>
        <a:xfrm>
          <a:off x="452854" y="3902592"/>
          <a:ext cx="6994617" cy="600605"/>
        </a:xfrm>
        <a:prstGeom prst="rect">
          <a:avLst/>
        </a:prstGeom>
        <a:solidFill>
          <a:srgbClr val="0089F0"/>
        </a:solidFill>
        <a:ln w="12700" cap="flat" cmpd="sng" algn="ctr">
          <a:solidFill>
            <a:prstClr val="white">
              <a:hueOff val="0"/>
              <a:satOff val="0"/>
              <a:lumOff val="0"/>
              <a:alphaOff val="0"/>
            </a:prst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76731" tIns="58420" rIns="58420" bIns="58420" numCol="1" spcCol="1270" anchor="ctr" anchorCtr="0">
          <a:noAutofit/>
        </a:bodyPr>
        <a:lstStyle/>
        <a:p>
          <a:pPr marL="0" lvl="0" indent="0" algn="l" defTabSz="1022350">
            <a:lnSpc>
              <a:spcPct val="90000"/>
            </a:lnSpc>
            <a:spcBef>
              <a:spcPct val="0"/>
            </a:spcBef>
            <a:spcAft>
              <a:spcPct val="35000"/>
            </a:spcAft>
            <a:buNone/>
          </a:pPr>
          <a:r>
            <a:rPr lang="zh-CN" altLang="en-US" sz="2300" kern="1200" dirty="0">
              <a:solidFill>
                <a:prstClr val="white"/>
              </a:solidFill>
              <a:latin typeface="微软雅黑" panose="020B0503020204020204" pitchFamily="34" charset="-122"/>
              <a:ea typeface="微软雅黑" panose="020B0503020204020204" pitchFamily="34" charset="-122"/>
              <a:cs typeface="+mn-cs"/>
            </a:rPr>
            <a:t>物业管理业</a:t>
          </a:r>
        </a:p>
      </dsp:txBody>
      <dsp:txXfrm>
        <a:off x="452854" y="3902592"/>
        <a:ext cx="6994617" cy="600605"/>
      </dsp:txXfrm>
    </dsp:sp>
    <dsp:sp modelId="{C215FAFF-0FF6-499E-9D34-74DD44443748}">
      <dsp:nvSpPr>
        <dsp:cNvPr id="0" name=""/>
        <dsp:cNvSpPr/>
      </dsp:nvSpPr>
      <dsp:spPr>
        <a:xfrm>
          <a:off x="77476" y="3827516"/>
          <a:ext cx="750757" cy="750757"/>
        </a:xfrm>
        <a:prstGeom prst="ellipse">
          <a:avLst/>
        </a:prstGeom>
        <a:solidFill>
          <a:prstClr val="white">
            <a:hueOff val="0"/>
            <a:satOff val="0"/>
            <a:lumOff val="0"/>
            <a:alphaOff val="0"/>
          </a:prstClr>
        </a:solidFill>
        <a:ln w="12700" cap="flat" cmpd="sng" algn="ctr">
          <a:solidFill>
            <a:srgbClr val="0089F0"/>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100816-5C4A-4E7B-B8AC-2E2ED9220525}">
      <dsp:nvSpPr>
        <dsp:cNvPr id="0" name=""/>
        <dsp:cNvSpPr/>
      </dsp:nvSpPr>
      <dsp:spPr>
        <a:xfrm rot="16200000">
          <a:off x="-1181666" y="1182626"/>
          <a:ext cx="4860950" cy="2495697"/>
        </a:xfrm>
        <a:prstGeom prst="flowChartManualOperation">
          <a:avLst/>
        </a:prstGeom>
        <a:solidFill>
          <a:srgbClr val="0089F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0" rIns="114300" bIns="0" numCol="1" spcCol="1270" anchor="t" anchorCtr="0">
          <a:noAutofit/>
        </a:bodyPr>
        <a:lstStyle/>
        <a:p>
          <a:pPr marL="0" lvl="0" indent="0" algn="l" defTabSz="800100">
            <a:lnSpc>
              <a:spcPct val="90000"/>
            </a:lnSpc>
            <a:spcBef>
              <a:spcPct val="0"/>
            </a:spcBef>
            <a:spcAft>
              <a:spcPct val="35000"/>
            </a:spcAft>
            <a:buNone/>
          </a:pPr>
          <a:r>
            <a:rPr lang="zh-CN" altLang="en-US" sz="1800" b="1" kern="1200" dirty="0">
              <a:solidFill>
                <a:prstClr val="white"/>
              </a:solidFill>
              <a:latin typeface="微软雅黑" panose="020B0503020204020204" pitchFamily="34" charset="-122"/>
              <a:ea typeface="微软雅黑" panose="020B0503020204020204" pitchFamily="34" charset="-122"/>
              <a:cs typeface="+mn-cs"/>
            </a:rPr>
            <a:t>房地产业是国民经济的先导产业</a:t>
          </a:r>
        </a:p>
        <a:p>
          <a:pPr marL="171450" lvl="1" indent="-171450" algn="l" defTabSz="755650">
            <a:lnSpc>
              <a:spcPct val="100000"/>
            </a:lnSpc>
            <a:spcBef>
              <a:spcPct val="0"/>
            </a:spcBef>
            <a:spcAft>
              <a:spcPct val="15000"/>
            </a:spcAft>
            <a:buChar char="•"/>
          </a:pPr>
          <a:r>
            <a:rPr lang="zh-CN" altLang="en-US" sz="1700" kern="1200" dirty="0">
              <a:latin typeface="微软雅黑" panose="020B0503020204020204" pitchFamily="34" charset="-122"/>
              <a:ea typeface="微软雅黑" panose="020B0503020204020204" pitchFamily="34" charset="-122"/>
            </a:rPr>
            <a:t>房地产业的相关产业：建筑业、制造业、金融业、贸易业、旅游业、信息业、建材业、服务业等。</a:t>
          </a:r>
        </a:p>
        <a:p>
          <a:pPr marL="171450" lvl="1" indent="-171450" algn="l" defTabSz="755650">
            <a:lnSpc>
              <a:spcPct val="100000"/>
            </a:lnSpc>
            <a:spcBef>
              <a:spcPct val="0"/>
            </a:spcBef>
            <a:spcAft>
              <a:spcPct val="15000"/>
            </a:spcAft>
            <a:buChar char="•"/>
          </a:pPr>
          <a:r>
            <a:rPr lang="zh-CN" altLang="en-US" sz="1700" kern="1200" dirty="0">
              <a:latin typeface="微软雅黑" panose="020B0503020204020204" pitchFamily="34" charset="-122"/>
              <a:ea typeface="微软雅黑" panose="020B0503020204020204" pitchFamily="34" charset="-122"/>
            </a:rPr>
            <a:t>带动相关产业投资、劳动力就业。</a:t>
          </a:r>
        </a:p>
      </dsp:txBody>
      <dsp:txXfrm rot="5400000">
        <a:off x="960" y="972190"/>
        <a:ext cx="2495697" cy="2916570"/>
      </dsp:txXfrm>
    </dsp:sp>
    <dsp:sp modelId="{C2BE181A-1EC8-4C0D-870C-3B70947EAB81}">
      <dsp:nvSpPr>
        <dsp:cNvPr id="0" name=""/>
        <dsp:cNvSpPr/>
      </dsp:nvSpPr>
      <dsp:spPr>
        <a:xfrm rot="16200000">
          <a:off x="1501207" y="1182626"/>
          <a:ext cx="4860950" cy="2495697"/>
        </a:xfrm>
        <a:prstGeom prst="flowChartManualOperation">
          <a:avLst/>
        </a:prstGeom>
        <a:solidFill>
          <a:srgbClr val="0089F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0" rIns="114300" bIns="0" numCol="1" spcCol="1270" anchor="t" anchorCtr="0">
          <a:noAutofit/>
        </a:bodyPr>
        <a:lstStyle/>
        <a:p>
          <a:pPr marL="0" lvl="0" indent="0" algn="l" defTabSz="977900">
            <a:lnSpc>
              <a:spcPct val="90000"/>
            </a:lnSpc>
            <a:spcBef>
              <a:spcPct val="0"/>
            </a:spcBef>
            <a:spcAft>
              <a:spcPct val="35000"/>
            </a:spcAft>
            <a:buNone/>
          </a:pPr>
          <a:r>
            <a:rPr lang="zh-CN" altLang="en-US" sz="1800" b="1" kern="1200" dirty="0">
              <a:solidFill>
                <a:prstClr val="white"/>
              </a:solidFill>
              <a:latin typeface="微软雅黑" panose="020B0503020204020204" pitchFamily="34" charset="-122"/>
              <a:ea typeface="微软雅黑" panose="020B0503020204020204" pitchFamily="34" charset="-122"/>
              <a:cs typeface="+mn-cs"/>
            </a:rPr>
            <a:t>房地产业是国民经济的基础性产业</a:t>
          </a:r>
        </a:p>
        <a:p>
          <a:pPr marL="171450" lvl="1" indent="0" algn="l" defTabSz="755650">
            <a:lnSpc>
              <a:spcPct val="120000"/>
            </a:lnSpc>
            <a:spcBef>
              <a:spcPct val="0"/>
            </a:spcBef>
            <a:spcAft>
              <a:spcPct val="15000"/>
            </a:spcAft>
            <a:buChar char="•"/>
          </a:pPr>
          <a:r>
            <a:rPr lang="zh-CN" altLang="en-US" sz="1700" kern="1200" dirty="0">
              <a:latin typeface="微软雅黑" panose="020B0503020204020204" pitchFamily="34" charset="-122"/>
              <a:ea typeface="微软雅黑" panose="020B0503020204020204" pitchFamily="34" charset="-122"/>
            </a:rPr>
            <a:t>土地是物质基础。房屋是人们生活与生产活动的场地。</a:t>
          </a:r>
        </a:p>
      </dsp:txBody>
      <dsp:txXfrm rot="5400000">
        <a:off x="2683833" y="972190"/>
        <a:ext cx="2495697" cy="2916570"/>
      </dsp:txXfrm>
    </dsp:sp>
    <dsp:sp modelId="{09F9E04A-817D-4EB2-BF9E-2B08BE13121A}">
      <dsp:nvSpPr>
        <dsp:cNvPr id="0" name=""/>
        <dsp:cNvSpPr/>
      </dsp:nvSpPr>
      <dsp:spPr>
        <a:xfrm rot="16200000">
          <a:off x="4184082" y="1182626"/>
          <a:ext cx="4860950" cy="2495697"/>
        </a:xfrm>
        <a:prstGeom prst="flowChartManualOperation">
          <a:avLst/>
        </a:prstGeom>
        <a:solidFill>
          <a:srgbClr val="0089F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0" rIns="114300" bIns="0" numCol="1" spcCol="1270" anchor="t" anchorCtr="0">
          <a:noAutofit/>
        </a:bodyPr>
        <a:lstStyle/>
        <a:p>
          <a:pPr marL="0" lvl="0" indent="0" algn="l" defTabSz="977900">
            <a:lnSpc>
              <a:spcPct val="90000"/>
            </a:lnSpc>
            <a:spcBef>
              <a:spcPct val="0"/>
            </a:spcBef>
            <a:spcAft>
              <a:spcPct val="35000"/>
            </a:spcAft>
            <a:buNone/>
          </a:pPr>
          <a:r>
            <a:rPr lang="zh-CN" altLang="en-US" sz="1800" b="1" kern="1200" dirty="0">
              <a:solidFill>
                <a:prstClr val="white"/>
              </a:solidFill>
              <a:latin typeface="微软雅黑" panose="020B0503020204020204" pitchFamily="34" charset="-122"/>
              <a:ea typeface="微软雅黑" panose="020B0503020204020204" pitchFamily="34" charset="-122"/>
              <a:cs typeface="+mn-cs"/>
            </a:rPr>
            <a:t>房地产业是国民经济的支柱产业</a:t>
          </a:r>
        </a:p>
        <a:p>
          <a:pPr marL="171450" lvl="1" indent="0" algn="l" defTabSz="755650">
            <a:lnSpc>
              <a:spcPct val="120000"/>
            </a:lnSpc>
            <a:spcBef>
              <a:spcPct val="0"/>
            </a:spcBef>
            <a:spcAft>
              <a:spcPct val="15000"/>
            </a:spcAft>
            <a:buChar char="•"/>
          </a:pPr>
          <a:r>
            <a:rPr lang="zh-CN" altLang="en-US" sz="1700" kern="1200" dirty="0">
              <a:latin typeface="微软雅黑" panose="020B0503020204020204" pitchFamily="34" charset="-122"/>
              <a:ea typeface="微软雅黑" panose="020B0503020204020204" pitchFamily="34" charset="-122"/>
            </a:rPr>
            <a:t>房地产业构成整个社会财富的重要内容，对国民经济发展具有稳定而长远的影响。</a:t>
          </a:r>
        </a:p>
      </dsp:txBody>
      <dsp:txXfrm rot="5400000">
        <a:off x="5366708" y="972190"/>
        <a:ext cx="2495697" cy="291657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73A734-FC59-453D-8624-B88FAFD9A11A}">
      <dsp:nvSpPr>
        <dsp:cNvPr id="0" name=""/>
        <dsp:cNvSpPr/>
      </dsp:nvSpPr>
      <dsp:spPr>
        <a:xfrm>
          <a:off x="-5430776" y="-831569"/>
          <a:ext cx="6466447" cy="6466447"/>
        </a:xfrm>
        <a:prstGeom prst="blockArc">
          <a:avLst>
            <a:gd name="adj1" fmla="val 18900000"/>
            <a:gd name="adj2" fmla="val 2700000"/>
            <a:gd name="adj3" fmla="val 334"/>
          </a:avLst>
        </a:prstGeom>
        <a:solidFill>
          <a:prstClr val="white">
            <a:hueOff val="0"/>
            <a:satOff val="0"/>
            <a:lumOff val="0"/>
            <a:alphaOff val="0"/>
          </a:prstClr>
        </a:solidFill>
        <a:ln w="12700" cap="flat" cmpd="sng" algn="ctr">
          <a:solidFill>
            <a:srgbClr val="0089F0"/>
          </a:solidFill>
          <a:prstDash val="solid"/>
          <a:miter lim="800000"/>
        </a:ln>
        <a:effectLst/>
      </dsp:spPr>
      <dsp:style>
        <a:lnRef idx="2">
          <a:scrgbClr r="0" g="0" b="0"/>
        </a:lnRef>
        <a:fillRef idx="0">
          <a:scrgbClr r="0" g="0" b="0"/>
        </a:fillRef>
        <a:effectRef idx="0">
          <a:scrgbClr r="0" g="0" b="0"/>
        </a:effectRef>
        <a:fontRef idx="minor"/>
      </dsp:style>
    </dsp:sp>
    <dsp:sp modelId="{C37F5177-8CFD-4D9F-B436-C8A410110346}">
      <dsp:nvSpPr>
        <dsp:cNvPr id="0" name=""/>
        <dsp:cNvSpPr/>
      </dsp:nvSpPr>
      <dsp:spPr>
        <a:xfrm>
          <a:off x="452854" y="300110"/>
          <a:ext cx="6994617" cy="600605"/>
        </a:xfrm>
        <a:prstGeom prst="rect">
          <a:avLst/>
        </a:prstGeom>
        <a:solidFill>
          <a:srgbClr val="0089F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76731" tIns="58420" rIns="58420" bIns="58420" numCol="1" spcCol="1270" anchor="ctr" anchorCtr="0">
          <a:noAutofit/>
        </a:bodyPr>
        <a:lstStyle/>
        <a:p>
          <a:pPr marL="0" lvl="0" indent="0" algn="l" defTabSz="1022350">
            <a:lnSpc>
              <a:spcPct val="90000"/>
            </a:lnSpc>
            <a:spcBef>
              <a:spcPct val="0"/>
            </a:spcBef>
            <a:spcAft>
              <a:spcPct val="35000"/>
            </a:spcAft>
            <a:buNone/>
          </a:pPr>
          <a:r>
            <a:rPr lang="zh-CN" altLang="en-US" sz="2300" kern="1200" dirty="0">
              <a:latin typeface="微软雅黑" panose="020B0503020204020204" pitchFamily="34" charset="-122"/>
              <a:ea typeface="微软雅黑" panose="020B0503020204020204" pitchFamily="34" charset="-122"/>
            </a:rPr>
            <a:t>有利于提高城市的产业聚集效益</a:t>
          </a:r>
        </a:p>
      </dsp:txBody>
      <dsp:txXfrm>
        <a:off x="452854" y="300110"/>
        <a:ext cx="6994617" cy="600605"/>
      </dsp:txXfrm>
    </dsp:sp>
    <dsp:sp modelId="{FEFE6EAA-5287-42FE-B15B-BE855955F321}">
      <dsp:nvSpPr>
        <dsp:cNvPr id="0" name=""/>
        <dsp:cNvSpPr/>
      </dsp:nvSpPr>
      <dsp:spPr>
        <a:xfrm>
          <a:off x="77476" y="225035"/>
          <a:ext cx="750757" cy="750757"/>
        </a:xfrm>
        <a:prstGeom prst="ellipse">
          <a:avLst/>
        </a:prstGeom>
        <a:solidFill>
          <a:schemeClr val="lt1">
            <a:hueOff val="0"/>
            <a:satOff val="0"/>
            <a:lumOff val="0"/>
            <a:alphaOff val="0"/>
          </a:schemeClr>
        </a:solidFill>
        <a:ln w="12700" cap="flat" cmpd="sng" algn="ctr">
          <a:solidFill>
            <a:srgbClr val="0089F0"/>
          </a:solidFill>
          <a:prstDash val="solid"/>
          <a:miter lim="800000"/>
        </a:ln>
        <a:effectLst/>
      </dsp:spPr>
      <dsp:style>
        <a:lnRef idx="2">
          <a:scrgbClr r="0" g="0" b="0"/>
        </a:lnRef>
        <a:fillRef idx="1">
          <a:scrgbClr r="0" g="0" b="0"/>
        </a:fillRef>
        <a:effectRef idx="0">
          <a:scrgbClr r="0" g="0" b="0"/>
        </a:effectRef>
        <a:fontRef idx="minor"/>
      </dsp:style>
    </dsp:sp>
    <dsp:sp modelId="{A2AEDDC8-D345-4228-9AA9-5B430FF6041C}">
      <dsp:nvSpPr>
        <dsp:cNvPr id="0" name=""/>
        <dsp:cNvSpPr/>
      </dsp:nvSpPr>
      <dsp:spPr>
        <a:xfrm>
          <a:off x="883231" y="1200731"/>
          <a:ext cx="6564241" cy="600605"/>
        </a:xfrm>
        <a:prstGeom prst="rect">
          <a:avLst/>
        </a:prstGeom>
        <a:solidFill>
          <a:srgbClr val="0089F0"/>
        </a:solidFill>
        <a:ln w="12700" cap="flat" cmpd="sng" algn="ctr">
          <a:solidFill>
            <a:prstClr val="white">
              <a:hueOff val="0"/>
              <a:satOff val="0"/>
              <a:lumOff val="0"/>
              <a:alphaOff val="0"/>
            </a:prst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76731" tIns="58420" rIns="58420" bIns="58420" numCol="1" spcCol="1270" anchor="ctr" anchorCtr="0">
          <a:noAutofit/>
        </a:bodyPr>
        <a:lstStyle/>
        <a:p>
          <a:pPr marL="0" lvl="0" indent="0" algn="l" defTabSz="1022350">
            <a:lnSpc>
              <a:spcPct val="90000"/>
            </a:lnSpc>
            <a:spcBef>
              <a:spcPct val="0"/>
            </a:spcBef>
            <a:spcAft>
              <a:spcPct val="35000"/>
            </a:spcAft>
            <a:buNone/>
          </a:pPr>
          <a:r>
            <a:rPr lang="zh-CN" altLang="en-US" sz="2300" kern="1200" dirty="0">
              <a:solidFill>
                <a:prstClr val="white"/>
              </a:solidFill>
              <a:latin typeface="微软雅黑" panose="020B0503020204020204" pitchFamily="34" charset="-122"/>
              <a:ea typeface="微软雅黑" panose="020B0503020204020204" pitchFamily="34" charset="-122"/>
              <a:cs typeface="+mn-cs"/>
            </a:rPr>
            <a:t>有利于带动经济结构的优化</a:t>
          </a:r>
        </a:p>
      </dsp:txBody>
      <dsp:txXfrm>
        <a:off x="883231" y="1200731"/>
        <a:ext cx="6564241" cy="600605"/>
      </dsp:txXfrm>
    </dsp:sp>
    <dsp:sp modelId="{4BCC89D3-34DD-4CE6-BAAA-8F6EA6C05E5E}">
      <dsp:nvSpPr>
        <dsp:cNvPr id="0" name=""/>
        <dsp:cNvSpPr/>
      </dsp:nvSpPr>
      <dsp:spPr>
        <a:xfrm>
          <a:off x="507852" y="1125655"/>
          <a:ext cx="750757" cy="750757"/>
        </a:xfrm>
        <a:prstGeom prst="ellipse">
          <a:avLst/>
        </a:prstGeom>
        <a:solidFill>
          <a:prstClr val="white">
            <a:hueOff val="0"/>
            <a:satOff val="0"/>
            <a:lumOff val="0"/>
            <a:alphaOff val="0"/>
          </a:prstClr>
        </a:solidFill>
        <a:ln w="12700" cap="flat" cmpd="sng" algn="ctr">
          <a:solidFill>
            <a:srgbClr val="0089F0"/>
          </a:solidFill>
          <a:prstDash val="solid"/>
          <a:miter lim="800000"/>
        </a:ln>
        <a:effectLst/>
      </dsp:spPr>
      <dsp:style>
        <a:lnRef idx="2">
          <a:scrgbClr r="0" g="0" b="0"/>
        </a:lnRef>
        <a:fillRef idx="1">
          <a:scrgbClr r="0" g="0" b="0"/>
        </a:fillRef>
        <a:effectRef idx="0">
          <a:scrgbClr r="0" g="0" b="0"/>
        </a:effectRef>
        <a:fontRef idx="minor"/>
      </dsp:style>
    </dsp:sp>
    <dsp:sp modelId="{7194B4AC-0821-4923-9D45-29240C382CD8}">
      <dsp:nvSpPr>
        <dsp:cNvPr id="0" name=""/>
        <dsp:cNvSpPr/>
      </dsp:nvSpPr>
      <dsp:spPr>
        <a:xfrm>
          <a:off x="1015322" y="2101351"/>
          <a:ext cx="6432150" cy="600605"/>
        </a:xfrm>
        <a:prstGeom prst="rect">
          <a:avLst/>
        </a:prstGeom>
        <a:solidFill>
          <a:srgbClr val="0089F0"/>
        </a:solidFill>
        <a:ln w="12700" cap="flat" cmpd="sng" algn="ctr">
          <a:solidFill>
            <a:prstClr val="white">
              <a:hueOff val="0"/>
              <a:satOff val="0"/>
              <a:lumOff val="0"/>
              <a:alphaOff val="0"/>
            </a:prst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76731" tIns="58420" rIns="58420" bIns="58420" numCol="1" spcCol="1270" anchor="ctr" anchorCtr="0">
          <a:noAutofit/>
        </a:bodyPr>
        <a:lstStyle/>
        <a:p>
          <a:pPr marL="0" lvl="0" indent="0" algn="l" defTabSz="1022350">
            <a:lnSpc>
              <a:spcPct val="90000"/>
            </a:lnSpc>
            <a:spcBef>
              <a:spcPct val="0"/>
            </a:spcBef>
            <a:spcAft>
              <a:spcPct val="35000"/>
            </a:spcAft>
            <a:buNone/>
          </a:pPr>
          <a:r>
            <a:rPr lang="zh-CN" altLang="en-US" sz="2300" kern="1200" dirty="0">
              <a:solidFill>
                <a:prstClr val="white"/>
              </a:solidFill>
              <a:latin typeface="微软雅黑" panose="020B0503020204020204" pitchFamily="34" charset="-122"/>
              <a:ea typeface="微软雅黑" panose="020B0503020204020204" pitchFamily="34" charset="-122"/>
              <a:cs typeface="+mn-cs"/>
            </a:rPr>
            <a:t>有利于推进我国的城市化进程</a:t>
          </a:r>
        </a:p>
      </dsp:txBody>
      <dsp:txXfrm>
        <a:off x="1015322" y="2101351"/>
        <a:ext cx="6432150" cy="600605"/>
      </dsp:txXfrm>
    </dsp:sp>
    <dsp:sp modelId="{A4A976E7-3417-46E4-95AC-04B4ACAD720C}">
      <dsp:nvSpPr>
        <dsp:cNvPr id="0" name=""/>
        <dsp:cNvSpPr/>
      </dsp:nvSpPr>
      <dsp:spPr>
        <a:xfrm>
          <a:off x="639943" y="2026275"/>
          <a:ext cx="750757" cy="750757"/>
        </a:xfrm>
        <a:prstGeom prst="ellipse">
          <a:avLst/>
        </a:prstGeom>
        <a:solidFill>
          <a:prstClr val="white">
            <a:hueOff val="0"/>
            <a:satOff val="0"/>
            <a:lumOff val="0"/>
            <a:alphaOff val="0"/>
          </a:prstClr>
        </a:solidFill>
        <a:ln w="12700" cap="flat" cmpd="sng" algn="ctr">
          <a:solidFill>
            <a:srgbClr val="0089F0"/>
          </a:solidFill>
          <a:prstDash val="solid"/>
          <a:miter lim="800000"/>
        </a:ln>
        <a:effectLst/>
      </dsp:spPr>
      <dsp:style>
        <a:lnRef idx="2">
          <a:scrgbClr r="0" g="0" b="0"/>
        </a:lnRef>
        <a:fillRef idx="1">
          <a:scrgbClr r="0" g="0" b="0"/>
        </a:fillRef>
        <a:effectRef idx="0">
          <a:scrgbClr r="0" g="0" b="0"/>
        </a:effectRef>
        <a:fontRef idx="minor"/>
      </dsp:style>
    </dsp:sp>
    <dsp:sp modelId="{287D9DD7-07E1-46DF-A859-78DE21E30FAF}">
      <dsp:nvSpPr>
        <dsp:cNvPr id="0" name=""/>
        <dsp:cNvSpPr/>
      </dsp:nvSpPr>
      <dsp:spPr>
        <a:xfrm>
          <a:off x="883231" y="3001972"/>
          <a:ext cx="6564241" cy="600605"/>
        </a:xfrm>
        <a:prstGeom prst="rect">
          <a:avLst/>
        </a:prstGeom>
        <a:solidFill>
          <a:srgbClr val="0089F0"/>
        </a:solidFill>
        <a:ln w="12700" cap="flat" cmpd="sng" algn="ctr">
          <a:solidFill>
            <a:prstClr val="white">
              <a:hueOff val="0"/>
              <a:satOff val="0"/>
              <a:lumOff val="0"/>
              <a:alphaOff val="0"/>
            </a:prst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76731" tIns="58420" rIns="58420" bIns="58420" numCol="1" spcCol="1270" anchor="ctr" anchorCtr="0">
          <a:noAutofit/>
        </a:bodyPr>
        <a:lstStyle/>
        <a:p>
          <a:pPr marL="0" lvl="0" indent="0" algn="l" defTabSz="1022350">
            <a:lnSpc>
              <a:spcPct val="90000"/>
            </a:lnSpc>
            <a:spcBef>
              <a:spcPct val="0"/>
            </a:spcBef>
            <a:spcAft>
              <a:spcPct val="35000"/>
            </a:spcAft>
            <a:buNone/>
          </a:pPr>
          <a:r>
            <a:rPr lang="zh-CN" altLang="en-US" sz="2300" kern="1200" dirty="0">
              <a:solidFill>
                <a:prstClr val="white"/>
              </a:solidFill>
              <a:latin typeface="微软雅黑" panose="020B0503020204020204" pitchFamily="34" charset="-122"/>
              <a:ea typeface="微软雅黑" panose="020B0503020204020204" pitchFamily="34" charset="-122"/>
              <a:cs typeface="+mn-cs"/>
            </a:rPr>
            <a:t>有利于健全和完善社会主义市场体系</a:t>
          </a:r>
        </a:p>
      </dsp:txBody>
      <dsp:txXfrm>
        <a:off x="883231" y="3001972"/>
        <a:ext cx="6564241" cy="600605"/>
      </dsp:txXfrm>
    </dsp:sp>
    <dsp:sp modelId="{6C013004-03B6-48A2-A50F-C795BFA1DB38}">
      <dsp:nvSpPr>
        <dsp:cNvPr id="0" name=""/>
        <dsp:cNvSpPr/>
      </dsp:nvSpPr>
      <dsp:spPr>
        <a:xfrm>
          <a:off x="507852" y="2926896"/>
          <a:ext cx="750757" cy="750757"/>
        </a:xfrm>
        <a:prstGeom prst="ellipse">
          <a:avLst/>
        </a:prstGeom>
        <a:solidFill>
          <a:prstClr val="white">
            <a:hueOff val="0"/>
            <a:satOff val="0"/>
            <a:lumOff val="0"/>
            <a:alphaOff val="0"/>
          </a:prstClr>
        </a:solidFill>
        <a:ln w="12700" cap="flat" cmpd="sng" algn="ctr">
          <a:solidFill>
            <a:srgbClr val="0089F0"/>
          </a:solidFill>
          <a:prstDash val="solid"/>
          <a:miter lim="800000"/>
        </a:ln>
        <a:effectLst/>
      </dsp:spPr>
      <dsp:style>
        <a:lnRef idx="2">
          <a:scrgbClr r="0" g="0" b="0"/>
        </a:lnRef>
        <a:fillRef idx="1">
          <a:scrgbClr r="0" g="0" b="0"/>
        </a:fillRef>
        <a:effectRef idx="0">
          <a:scrgbClr r="0" g="0" b="0"/>
        </a:effectRef>
        <a:fontRef idx="minor"/>
      </dsp:style>
    </dsp:sp>
    <dsp:sp modelId="{EA726AF0-50A3-4815-9F53-D3C29028F300}">
      <dsp:nvSpPr>
        <dsp:cNvPr id="0" name=""/>
        <dsp:cNvSpPr/>
      </dsp:nvSpPr>
      <dsp:spPr>
        <a:xfrm>
          <a:off x="452854" y="3902592"/>
          <a:ext cx="6994617" cy="600605"/>
        </a:xfrm>
        <a:prstGeom prst="rect">
          <a:avLst/>
        </a:prstGeom>
        <a:solidFill>
          <a:srgbClr val="0089F0"/>
        </a:solidFill>
        <a:ln w="12700" cap="flat" cmpd="sng" algn="ctr">
          <a:solidFill>
            <a:prstClr val="white">
              <a:hueOff val="0"/>
              <a:satOff val="0"/>
              <a:lumOff val="0"/>
              <a:alphaOff val="0"/>
            </a:prst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76731" tIns="58420" rIns="58420" bIns="58420" numCol="1" spcCol="1270" anchor="ctr" anchorCtr="0">
          <a:noAutofit/>
        </a:bodyPr>
        <a:lstStyle/>
        <a:p>
          <a:pPr marL="0" lvl="0" indent="0" algn="l" defTabSz="1022350">
            <a:lnSpc>
              <a:spcPct val="90000"/>
            </a:lnSpc>
            <a:spcBef>
              <a:spcPct val="0"/>
            </a:spcBef>
            <a:spcAft>
              <a:spcPct val="35000"/>
            </a:spcAft>
            <a:buNone/>
          </a:pPr>
          <a:r>
            <a:rPr lang="zh-CN" altLang="en-US" sz="2300" kern="1200" dirty="0">
              <a:solidFill>
                <a:prstClr val="white"/>
              </a:solidFill>
              <a:latin typeface="微软雅黑" panose="020B0503020204020204" pitchFamily="34" charset="-122"/>
              <a:ea typeface="微软雅黑" panose="020B0503020204020204" pitchFamily="34" charset="-122"/>
              <a:cs typeface="+mn-cs"/>
            </a:rPr>
            <a:t>房地产业能够带动第三产业发展</a:t>
          </a:r>
        </a:p>
      </dsp:txBody>
      <dsp:txXfrm>
        <a:off x="452854" y="3902592"/>
        <a:ext cx="6994617" cy="600605"/>
      </dsp:txXfrm>
    </dsp:sp>
    <dsp:sp modelId="{C215FAFF-0FF6-499E-9D34-74DD44443748}">
      <dsp:nvSpPr>
        <dsp:cNvPr id="0" name=""/>
        <dsp:cNvSpPr/>
      </dsp:nvSpPr>
      <dsp:spPr>
        <a:xfrm>
          <a:off x="77476" y="3827516"/>
          <a:ext cx="750757" cy="750757"/>
        </a:xfrm>
        <a:prstGeom prst="ellipse">
          <a:avLst/>
        </a:prstGeom>
        <a:solidFill>
          <a:prstClr val="white">
            <a:hueOff val="0"/>
            <a:satOff val="0"/>
            <a:lumOff val="0"/>
            <a:alphaOff val="0"/>
          </a:prstClr>
        </a:solidFill>
        <a:ln w="12700" cap="flat" cmpd="sng" algn="ctr">
          <a:solidFill>
            <a:srgbClr val="0089F0"/>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arrow6">
  <dgm:title val=""/>
  <dgm:desc val=""/>
  <dgm:catLst>
    <dgm:cat type="relationship" pri="4000"/>
    <dgm:cat type="process" pri="29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ctr"/>
      <dgm:param type="vertAlign" val="mid"/>
      <dgm:param type="ar" val="2.5"/>
    </dgm:alg>
    <dgm:shape xmlns:r="http://schemas.openxmlformats.org/officeDocument/2006/relationships" r:blip="">
      <dgm:adjLst/>
    </dgm:shape>
    <dgm:presOf/>
    <dgm:constrLst>
      <dgm:constr type="primFontSz" for="des" ptType="node" op="equ"/>
      <dgm:constr type="w" for="ch" forName="ribbon" refType="h" refFor="ch" refForName="ribbon" fact="2.5"/>
      <dgm:constr type="h" for="ch" forName="leftArrowText" refType="h" fact="0.49"/>
      <dgm:constr type="ctrY" for="ch" forName="leftArrowText" refType="ctrY" refFor="ch" refForName="ribbon"/>
      <dgm:constr type="ctrYOff" for="ch" forName="leftArrowText" refType="h" refFor="ch" refForName="ribbon" fact="-0.08"/>
      <dgm:constr type="l" for="ch" forName="leftArrowText" refType="w" refFor="ch" refForName="ribbon" fact="0.12"/>
      <dgm:constr type="r" for="ch" forName="leftArrowText" refType="w" refFor="ch" refForName="ribbon" fact="0.45"/>
      <dgm:constr type="h" for="ch" forName="rightArrowText" refType="h" fact="0.49"/>
      <dgm:constr type="ctrY" for="ch" forName="rightArrowText" refType="ctrY" refFor="ch" refForName="ribbon"/>
      <dgm:constr type="ctrYOff" for="ch" forName="rightArrowText" refType="h" refFor="ch" refForName="ribbon" fact="0.08"/>
      <dgm:constr type="l" for="ch" forName="rightArrowText" refType="w" refFor="ch" refForName="ribbon" fact="0.5"/>
      <dgm:constr type="r" for="ch" forName="rightArrowText" refType="w" refFor="ch" refForName="ribbon" fact="0.89"/>
    </dgm:constrLst>
    <dgm:ruleLst/>
    <dgm:choose name="Name0">
      <dgm:if name="Name1" axis="ch" ptType="node" func="cnt" op="gte" val="1">
        <dgm:layoutNode name="ribbon" styleLbl="node1">
          <dgm:alg type="sp"/>
          <dgm:shape xmlns:r="http://schemas.openxmlformats.org/officeDocument/2006/relationships" type="leftRightRibbon" r:blip="">
            <dgm:adjLst/>
          </dgm:shape>
          <dgm:presOf/>
          <dgm:constrLst/>
          <dgm:ruleLst/>
        </dgm:layoutNode>
        <dgm:layoutNode name="leftArrowText" styleLbl="node1">
          <dgm:varLst>
            <dgm:chMax val="0"/>
            <dgm:bulletEnabled val="1"/>
          </dgm:varLst>
          <dgm:alg type="tx">
            <dgm:param type="txAnchorVertCh" val="mid"/>
          </dgm:alg>
          <dgm:shape xmlns:r="http://schemas.openxmlformats.org/officeDocument/2006/relationships" type="rect" r:blip="" hideGeom="1">
            <dgm:adjLst/>
          </dgm:shape>
          <dgm:choose name="Name2">
            <dgm:if name="Name3" func="var" arg="dir" op="equ" val="norm">
              <dgm:presOf axis="ch desOrSelf" ptType="node node" st="1 1" cnt="1 0"/>
            </dgm:if>
            <dgm:else name="Name4">
              <dgm:presOf axis="ch desOrSelf" ptType="node node" st="2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layoutNode name="rightArrowText" styleLbl="node1">
          <dgm:varLst>
            <dgm:chMax val="0"/>
            <dgm:bulletEnabled val="1"/>
          </dgm:varLst>
          <dgm:alg type="tx">
            <dgm:param type="txAnchorVertCh" val="mid"/>
          </dgm:alg>
          <dgm:shape xmlns:r="http://schemas.openxmlformats.org/officeDocument/2006/relationships" type="rect" r:blip="" hideGeom="1">
            <dgm:adjLst/>
          </dgm:shape>
          <dgm:choose name="Name5">
            <dgm:if name="Name6" func="var" arg="dir" op="equ" val="norm">
              <dgm:presOf axis="ch desOrSelf" ptType="node node" st="2 1" cnt="1 0"/>
            </dgm:if>
            <dgm:else name="Name7">
              <dgm:presOf axis="ch desOrSelf" ptType="node node" st="1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if>
      <dgm:else name="Name8"/>
    </dgm:choose>
  </dgm:layoutNode>
</dgm:layoutDef>
</file>

<file path=ppt/diagrams/layout11.xml><?xml version="1.0" encoding="utf-8"?>
<dgm:layoutDef xmlns:dgm="http://schemas.openxmlformats.org/drawingml/2006/diagram" xmlns:a="http://schemas.openxmlformats.org/drawingml/2006/main" uniqueId="urn:microsoft.com/office/officeart/2008/layout/VerticalAccentList">
  <dgm:title val=""/>
  <dgm:desc val=""/>
  <dgm:catLst>
    <dgm:cat type="list" pri="16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dgm:chPref/>
      <dgm:dir/>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constrLst>
      <dgm:constr type="primFontSz" for="des" forName="parenttext" refType="primFontSz" refFor="des" refForName="childtext" op="gte"/>
      <dgm:constr type="w" for="ch" forName="composite" refType="w"/>
      <dgm:constr type="h" for="ch" forName="composite" refType="h"/>
      <dgm:constr type="w" for="ch" forName="parallelogramComposite" refType="w"/>
      <dgm:constr type="h" for="ch" forName="parallelogramComposite" refType="h"/>
      <dgm:constr type="w" for="ch" forName="parenttextcomposite" refType="w" fact="0.9"/>
      <dgm:constr type="h" for="ch" forName="parenttextcomposite" refType="h" fact="0.6"/>
      <dgm:constr type="h" for="ch" forName="sibTrans" refType="h" refFor="ch" refForName="composite" op="equ" fact="0.02"/>
      <dgm:constr type="h" for="ch" forName="sibTrans" op="equ"/>
    </dgm:constrLst>
    <dgm:forEach name="nodesForEach" axis="ch" ptType="node">
      <dgm:layoutNode name="parenttextcomposite">
        <dgm:alg type="composite">
          <dgm:param type="ar" val="11"/>
        </dgm:alg>
        <dgm:shape xmlns:r="http://schemas.openxmlformats.org/officeDocument/2006/relationships" r:blip="">
          <dgm:adjLst/>
        </dgm:shape>
        <dgm:constrLst>
          <dgm:constr type="h" for="ch" forName="parenttext" refType="h"/>
          <dgm:constr type="w" for="ch" forName="parenttext" refType="w"/>
        </dgm:constrLst>
        <dgm:layoutNode name="parenttext" styleLbl="revTx">
          <dgm:varLst>
            <dgm:chMax/>
            <dgm:chPref val="2"/>
            <dgm:bulletEnabled val="1"/>
          </dgm:varLst>
          <dgm:choose name="Name4">
            <dgm:if name="Name5" func="var" arg="dir" op="equ" val="norm">
              <dgm:alg type="tx">
                <dgm:param type="parTxLTRAlign" val="l"/>
                <dgm:param type="txAnchorVert" val="b"/>
              </dgm:alg>
            </dgm:if>
            <dgm:else name="Name6">
              <dgm:alg type="tx">
                <dgm:param type="parTxLTRAlign" val="r"/>
                <dgm:param type="txAnchorVert" val="b"/>
              </dgm:alg>
            </dgm:else>
          </dgm:choose>
          <dgm:shape xmlns:r="http://schemas.openxmlformats.org/officeDocument/2006/relationships" type="rect"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choose name="Name7">
        <dgm:if name="Name8" axis="ch" ptType="node" func="cnt" op="gte" val="1">
          <dgm:layoutNode name="composite">
            <dgm:alg type="composite">
              <dgm:param type="ar" val="6"/>
            </dgm:alg>
            <dgm:shape xmlns:r="http://schemas.openxmlformats.org/officeDocument/2006/relationships" r:blip="">
              <dgm:adjLst/>
            </dgm:shape>
            <dgm:choose name="Name9">
              <dgm:if name="Name10" func="var" arg="dir" op="equ" val="norm">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301"/>
                  <dgm:constr type="t" for="ch" forName="childtext" refType="h" fact="0.1"/>
                  <dgm:constr type="w" for="ch" forName="childtext" refType="w" fact="0.9117"/>
                  <dgm:constr type="h" for="ch" forName="childtext" refType="h" fact="0.8"/>
                </dgm:constrLst>
              </dgm:if>
              <dgm:else name="Name11">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883"/>
                  <dgm:constr type="t" for="ch" forName="childtext" refType="h" fact="0.1"/>
                  <dgm:constr type="w" for="ch" forName="childtext" refType="w" fact="0.9117"/>
                  <dgm:constr type="h" for="ch" forName="childtext" refType="h" fact="0.8"/>
                </dgm:constrLst>
              </dgm:else>
            </dgm:choose>
            <dgm:ruleLst/>
            <dgm:layoutNode name="chevron1" styleLbl="alignNode1">
              <dgm:alg type="sp"/>
              <dgm:choose name="Name12">
                <dgm:if name="Name13" func="var" arg="dir" op="equ" val="norm">
                  <dgm:shape xmlns:r="http://schemas.openxmlformats.org/officeDocument/2006/relationships" type="chevron" r:blip="">
                    <dgm:adjLst>
                      <dgm:adj idx="1" val="0.7061"/>
                    </dgm:adjLst>
                  </dgm:shape>
                </dgm:if>
                <dgm:else name="Name14">
                  <dgm:shape xmlns:r="http://schemas.openxmlformats.org/officeDocument/2006/relationships" rot="180" type="chevron" r:blip="">
                    <dgm:adjLst>
                      <dgm:adj idx="1" val="0.7061"/>
                    </dgm:adjLst>
                  </dgm:shape>
                </dgm:else>
              </dgm:choose>
              <dgm:presOf/>
            </dgm:layoutNode>
            <dgm:layoutNode name="chevron2" styleLbl="alignNode1">
              <dgm:alg type="sp"/>
              <dgm:choose name="Name15">
                <dgm:if name="Name16" func="var" arg="dir" op="equ" val="norm">
                  <dgm:shape xmlns:r="http://schemas.openxmlformats.org/officeDocument/2006/relationships" type="chevron" r:blip="">
                    <dgm:adjLst>
                      <dgm:adj idx="1" val="0.7061"/>
                    </dgm:adjLst>
                  </dgm:shape>
                </dgm:if>
                <dgm:else name="Name17">
                  <dgm:shape xmlns:r="http://schemas.openxmlformats.org/officeDocument/2006/relationships" rot="180" type="chevron" r:blip="">
                    <dgm:adjLst>
                      <dgm:adj idx="1" val="0.7061"/>
                    </dgm:adjLst>
                  </dgm:shape>
                </dgm:else>
              </dgm:choose>
              <dgm:presOf/>
            </dgm:layoutNode>
            <dgm:layoutNode name="chevron3" styleLbl="alignNode1">
              <dgm:alg type="sp"/>
              <dgm:choose name="Name18">
                <dgm:if name="Name19" func="var" arg="dir" op="equ" val="norm">
                  <dgm:shape xmlns:r="http://schemas.openxmlformats.org/officeDocument/2006/relationships" type="chevron" r:blip="">
                    <dgm:adjLst>
                      <dgm:adj idx="1" val="0.7061"/>
                    </dgm:adjLst>
                  </dgm:shape>
                </dgm:if>
                <dgm:else name="Name20">
                  <dgm:shape xmlns:r="http://schemas.openxmlformats.org/officeDocument/2006/relationships" rot="180" type="chevron" r:blip="">
                    <dgm:adjLst>
                      <dgm:adj idx="1" val="0.7061"/>
                    </dgm:adjLst>
                  </dgm:shape>
                </dgm:else>
              </dgm:choose>
              <dgm:presOf/>
            </dgm:layoutNode>
            <dgm:layoutNode name="chevron4" styleLbl="alignNode1">
              <dgm:alg type="sp"/>
              <dgm:choose name="Name21">
                <dgm:if name="Name22" func="var" arg="dir" op="equ" val="norm">
                  <dgm:shape xmlns:r="http://schemas.openxmlformats.org/officeDocument/2006/relationships" type="chevron" r:blip="">
                    <dgm:adjLst>
                      <dgm:adj idx="1" val="0.7061"/>
                    </dgm:adjLst>
                  </dgm:shape>
                </dgm:if>
                <dgm:else name="Name23">
                  <dgm:shape xmlns:r="http://schemas.openxmlformats.org/officeDocument/2006/relationships" rot="180" type="chevron" r:blip="">
                    <dgm:adjLst>
                      <dgm:adj idx="1" val="0.7061"/>
                    </dgm:adjLst>
                  </dgm:shape>
                </dgm:else>
              </dgm:choose>
              <dgm:presOf/>
            </dgm:layoutNode>
            <dgm:layoutNode name="chevron5" styleLbl="alignNode1">
              <dgm:alg type="sp"/>
              <dgm:choose name="Name24">
                <dgm:if name="Name25" func="var" arg="dir" op="equ" val="norm">
                  <dgm:shape xmlns:r="http://schemas.openxmlformats.org/officeDocument/2006/relationships" type="chevron" r:blip="">
                    <dgm:adjLst>
                      <dgm:adj idx="1" val="0.7061"/>
                    </dgm:adjLst>
                  </dgm:shape>
                </dgm:if>
                <dgm:else name="Name26">
                  <dgm:shape xmlns:r="http://schemas.openxmlformats.org/officeDocument/2006/relationships" rot="180" type="chevron" r:blip="">
                    <dgm:adjLst>
                      <dgm:adj idx="1" val="0.7061"/>
                    </dgm:adjLst>
                  </dgm:shape>
                </dgm:else>
              </dgm:choose>
              <dgm:presOf/>
            </dgm:layoutNode>
            <dgm:layoutNode name="chevron6" styleLbl="alignNode1">
              <dgm:alg type="sp"/>
              <dgm:choose name="Name27">
                <dgm:if name="Name28" func="var" arg="dir" op="equ" val="norm">
                  <dgm:shape xmlns:r="http://schemas.openxmlformats.org/officeDocument/2006/relationships" type="chevron" r:blip="">
                    <dgm:adjLst>
                      <dgm:adj idx="1" val="0.7061"/>
                    </dgm:adjLst>
                  </dgm:shape>
                </dgm:if>
                <dgm:else name="Name29">
                  <dgm:shape xmlns:r="http://schemas.openxmlformats.org/officeDocument/2006/relationships" rot="180" type="chevron" r:blip="">
                    <dgm:adjLst>
                      <dgm:adj idx="1" val="0.7061"/>
                    </dgm:adjLst>
                  </dgm:shape>
                </dgm:else>
              </dgm:choose>
              <dgm:presOf/>
            </dgm:layoutNode>
            <dgm:layoutNode name="chevron7" styleLbl="alignNode1">
              <dgm:alg type="sp"/>
              <dgm:choose name="Name30">
                <dgm:if name="Name31" func="var" arg="dir" op="equ" val="norm">
                  <dgm:shape xmlns:r="http://schemas.openxmlformats.org/officeDocument/2006/relationships" type="chevron" r:blip="">
                    <dgm:adjLst>
                      <dgm:adj idx="1" val="0.7061"/>
                    </dgm:adjLst>
                  </dgm:shape>
                </dgm:if>
                <dgm:else name="Name32">
                  <dgm:shape xmlns:r="http://schemas.openxmlformats.org/officeDocument/2006/relationships" rot="180" type="chevron" r:blip="">
                    <dgm:adjLst>
                      <dgm:adj idx="1" val="0.7061"/>
                    </dgm:adjLst>
                  </dgm:shape>
                </dgm:else>
              </dgm:choose>
              <dgm:presOf/>
            </dgm:layoutNode>
            <dgm:layoutNode name="childtext" styleLbl="solidFgAcc1">
              <dgm:varLst>
                <dgm:chMax/>
                <dgm:chPref val="0"/>
                <dgm:bulletEnabled val="1"/>
              </dgm:varLst>
              <dgm:choose name="Name33">
                <dgm:if name="Name34" func="var" arg="dir" op="equ" val="norm">
                  <dgm:alg type="tx">
                    <dgm:param type="parTxLTRAlign" val="l"/>
                    <dgm:param type="txAnchorVertCh" val="t"/>
                  </dgm:alg>
                </dgm:if>
                <dgm:else name="Name35">
                  <dgm:alg type="tx">
                    <dgm:param type="parTxLTRAlign" val="r"/>
                    <dgm:param type="shpTxLTRAlignCh" val="r"/>
                    <dgm:param type="txAnchorVertCh" val="t"/>
                  </dgm:alg>
                </dgm:else>
              </dgm:choose>
              <dgm:shape xmlns:r="http://schemas.openxmlformats.org/officeDocument/2006/relationships" type="rect" r:blip="">
                <dgm:adjLst/>
              </dgm:shape>
              <dgm:presOf axis="des"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if>
        <dgm:else name="Name36">
          <dgm:layoutNode name="parallelogramComposite">
            <dgm:alg type="composite">
              <dgm:param type="ar" val="50"/>
            </dgm:alg>
            <dgm:shape xmlns:r="http://schemas.openxmlformats.org/officeDocument/2006/relationships" r:blip="">
              <dgm:adjLst/>
            </dgm:shape>
            <dgm:constrLst>
              <dgm:constr type="l" for="ch" forName="parallelogram1" refType="w" fact="0"/>
              <dgm:constr type="t" for="ch" forName="parallelogram1" refType="h" fact="0"/>
              <dgm:constr type="w" for="ch" forName="parallelogram1" refType="w" fact="0.12"/>
              <dgm:constr type="h" for="ch" forName="parallelogram1" refType="h"/>
              <dgm:constr type="l" for="ch" forName="parallelogram2" refType="w" fact="0.127"/>
              <dgm:constr type="t" for="ch" forName="parallelogram2" refType="h" fact="0"/>
              <dgm:constr type="w" for="ch" forName="parallelogram2" refType="w" fact="0.12"/>
              <dgm:constr type="h" for="ch" forName="parallelogram2" refType="h"/>
              <dgm:constr type="l" for="ch" forName="parallelogram3" refType="w" fact="0.254"/>
              <dgm:constr type="t" for="ch" forName="parallelogram3" refType="h" fact="0"/>
              <dgm:constr type="w" for="ch" forName="parallelogram3" refType="w" fact="0.12"/>
              <dgm:constr type="h" for="ch" forName="parallelogram3" refType="h"/>
              <dgm:constr type="l" for="ch" forName="parallelogram4" refType="w" fact="0.381"/>
              <dgm:constr type="t" for="ch" forName="parallelogram4" refType="h" fact="0"/>
              <dgm:constr type="w" for="ch" forName="parallelogram4" refType="w" fact="0.12"/>
              <dgm:constr type="h" for="ch" forName="parallelogram4" refType="h"/>
              <dgm:constr type="l" for="ch" forName="parallelogram5" refType="w" fact="0.508"/>
              <dgm:constr type="t" for="ch" forName="parallelogram5" refType="h" fact="0"/>
              <dgm:constr type="w" for="ch" forName="parallelogram5" refType="w" fact="0.12"/>
              <dgm:constr type="h" for="ch" forName="parallelogram5" refType="h"/>
              <dgm:constr type="l" for="ch" forName="parallelogram6" refType="w" fact="0.635"/>
              <dgm:constr type="t" for="ch" forName="parallelogram6" refType="h" fact="0"/>
              <dgm:constr type="w" for="ch" forName="parallelogram6" refType="w" fact="0.12"/>
              <dgm:constr type="h" for="ch" forName="parallelogram6" refType="h"/>
              <dgm:constr type="l" for="ch" forName="parallelogram7" refType="w" fact="0.762"/>
              <dgm:constr type="t" for="ch" forName="parallelogram7" refType="h" fact="0"/>
              <dgm:constr type="w" for="ch" forName="parallelogram7" refType="w" fact="0.12"/>
              <dgm:constr type="h" for="ch" forName="parallelogram7" refType="h"/>
            </dgm:constrLst>
            <dgm:ruleLst/>
            <dgm:layoutNode name="parallelogram1" styleLbl="alignNode1">
              <dgm:alg type="sp"/>
              <dgm:shape xmlns:r="http://schemas.openxmlformats.org/officeDocument/2006/relationships" type="parallelogram" r:blip="">
                <dgm:adjLst>
                  <dgm:adj idx="1" val="1.4084"/>
                </dgm:adjLst>
              </dgm:shape>
              <dgm:presOf/>
            </dgm:layoutNode>
            <dgm:layoutNode name="parallelogram2" styleLbl="alignNode1">
              <dgm:alg type="sp"/>
              <dgm:shape xmlns:r="http://schemas.openxmlformats.org/officeDocument/2006/relationships" type="parallelogram" r:blip="">
                <dgm:adjLst>
                  <dgm:adj idx="1" val="1.4084"/>
                </dgm:adjLst>
              </dgm:shape>
              <dgm:presOf/>
            </dgm:layoutNode>
            <dgm:layoutNode name="parallelogram3" styleLbl="alignNode1">
              <dgm:alg type="sp"/>
              <dgm:shape xmlns:r="http://schemas.openxmlformats.org/officeDocument/2006/relationships" type="parallelogram" r:blip="">
                <dgm:adjLst>
                  <dgm:adj idx="1" val="1.4084"/>
                </dgm:adjLst>
              </dgm:shape>
              <dgm:presOf/>
            </dgm:layoutNode>
            <dgm:layoutNode name="parallelogram4" styleLbl="alignNode1">
              <dgm:alg type="sp"/>
              <dgm:shape xmlns:r="http://schemas.openxmlformats.org/officeDocument/2006/relationships" type="parallelogram" r:blip="">
                <dgm:adjLst>
                  <dgm:adj idx="1" val="1.4084"/>
                </dgm:adjLst>
              </dgm:shape>
              <dgm:presOf/>
            </dgm:layoutNode>
            <dgm:layoutNode name="parallelogram5" styleLbl="alignNode1">
              <dgm:alg type="sp"/>
              <dgm:shape xmlns:r="http://schemas.openxmlformats.org/officeDocument/2006/relationships" type="parallelogram" r:blip="">
                <dgm:adjLst>
                  <dgm:adj idx="1" val="1.4084"/>
                </dgm:adjLst>
              </dgm:shape>
              <dgm:presOf/>
            </dgm:layoutNode>
            <dgm:layoutNode name="parallelogram6" styleLbl="alignNode1">
              <dgm:alg type="sp"/>
              <dgm:shape xmlns:r="http://schemas.openxmlformats.org/officeDocument/2006/relationships" type="parallelogram" r:blip="">
                <dgm:adjLst>
                  <dgm:adj idx="1" val="1.4084"/>
                </dgm:adjLst>
              </dgm:shape>
              <dgm:presOf/>
            </dgm:layoutNode>
            <dgm:layoutNode name="parallelogram7" styleLbl="alignNode1">
              <dgm:alg type="sp"/>
              <dgm:shape xmlns:r="http://schemas.openxmlformats.org/officeDocument/2006/relationships" type="parallelogram" r:blip="">
                <dgm:adjLst>
                  <dgm:adj idx="1" val="1.4084"/>
                </dgm:adjLst>
              </dgm:shape>
              <dgm:presOf/>
            </dgm:layoutNode>
          </dgm:layoutNode>
        </dgm:else>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3.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target1">
  <dgm:title val=""/>
  <dgm:desc val=""/>
  <dgm:catLst>
    <dgm:cat type="relationship" pri="25000"/>
    <dgm:cat type="convert" pri="2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resizeHandles val="exact"/>
    </dgm:varLst>
    <dgm:alg type="composite">
      <dgm:param type="ar" val="1.25"/>
    </dgm:alg>
    <dgm:shape xmlns:r="http://schemas.openxmlformats.org/officeDocument/2006/relationships" r:blip="">
      <dgm:adjLst/>
    </dgm:shape>
    <dgm:presOf/>
    <dgm:choose name="Name0">
      <dgm:if name="Name1" func="var" arg="dir" op="equ" val="norm">
        <dgm:choose name="Name2">
          <dgm:if name="Name3" axis="ch" ptType="node" func="cnt" op="equ" val="0">
            <dgm:constrLst/>
          </dgm:if>
          <dgm:if name="Name4"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r" for="ch" forName="line1" refType="l" refFor="ch" refForName="text1"/>
              <dgm:constr type="h" for="ch" forName="line1"/>
              <dgm:constr type="l" for="ch" forName="d1" refType="w" fact="0.3"/>
              <dgm:constr type="b" for="ch" forName="d1" refType="h" fact="0.625"/>
              <dgm:constr type="w" for="ch" forName="d1" refType="w" fact="0.32475"/>
              <dgm:constr type="h" for="ch" forName="d1" refType="h" fact="0.469"/>
            </dgm:constrLst>
          </dgm:if>
          <dgm:if name="Name5"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312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44325"/>
              <dgm:constr type="b" for="ch" forName="d2" refType="h" fact="0.7975"/>
              <dgm:constr type="w" for="ch" forName="d2" refType="w" fact="0.1815"/>
              <dgm:constr type="h" for="ch" forName="d2" refType="h" fact="0.3283"/>
            </dgm:constrLst>
          </dgm:if>
          <dgm:if name="Name6"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2187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2187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86"/>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7175"/>
              <dgm:constr type="b" for="ch" forName="d3" refType="h" fact="0.83375"/>
              <dgm:constr type="w" for="ch" forName="d3" refType="w" fact="0.1527"/>
              <dgm:constr type="h" for="ch" forName="d3" refType="h" fact="0.287"/>
            </dgm:constrLst>
          </dgm:if>
          <dgm:if name="Name7"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7938"/>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29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7938"/>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662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25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r" for="ch" forName="text4" refType="w"/>
              <dgm:constr type="t" for="ch" forName="text4" refType="b" refFor="ch" refForName="text3"/>
              <dgm:constr type="l" for="ch" forName="line4" refType="w" fact="0.625"/>
              <dgm:constr type="ctrY" for="ch" forName="line4" refType="ctrY" refFor="ch" refForName="text4"/>
              <dgm:constr type="w" for="ch" forName="line4" refType="w" fact="0.075"/>
              <dgm:constr type="h" for="ch" forName="line4"/>
              <dgm:constr type="l" for="ch" forName="d4" refType="w" fact="0.48525"/>
              <dgm:constr type="b" for="ch" forName="d4" refType="h" fact="0.85594"/>
              <dgm:constr type="w" for="ch" forName="d4" refType="w" fact="0.1394"/>
              <dgm:constr type="h" for="ch" forName="d4" refType="h" fact="0.2282"/>
            </dgm:constrLst>
          </dgm:if>
          <dgm:if name="Name8"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324"/>
              <dgm:constr type="r" for="ch" forName="text1" refType="w"/>
              <dgm:constr type="ctrY" for="ch" forName="text1" refType="h" fact="0.13"/>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324"/>
              <dgm:constr type="r" for="ch" forName="text2" refType="w"/>
              <dgm:constr type="ctrY" for="ch" forName="text2" refType="h" fact="0.27"/>
              <dgm:constr type="l" for="ch" forName="line2" refType="w" fact="0.625"/>
              <dgm:constr type="ctrY" for="ch" forName="line2" refType="ctrY" refFor="ch" refForName="text2"/>
              <dgm:constr type="w" for="ch" forName="line2" refType="w" fact="0.075"/>
              <dgm:constr type="h" for="ch" forName="line2"/>
              <dgm:constr type="l" for="ch" forName="d2" refType="w" fact="0.3498"/>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r" for="ch" forName="text3" refType="w"/>
              <dgm:constr type="ctrY" for="ch" forName="text3" refType="h" fact="0.41"/>
              <dgm:constr type="l" for="ch" forName="line3" refType="w" fact="0.625"/>
              <dgm:constr type="ctrY" for="ch" forName="line3" refType="ctrY" refFor="ch" refForName="text3"/>
              <dgm:constr type="w" for="ch" forName="line3" refType="w" fact="0.075"/>
              <dgm:constr type="h" for="ch" forName="line3"/>
              <dgm:constr type="l" for="ch" forName="d3" refType="w" fact="0.394"/>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r" for="ch" forName="text4" refType="w"/>
              <dgm:constr type="ctrY" for="ch" forName="text4" refType="h" fact="0.547"/>
              <dgm:constr type="l" for="ch" forName="line4" refType="w" fact="0.625"/>
              <dgm:constr type="ctrY" for="ch" forName="line4" refType="ctrY" refFor="ch" refForName="text4"/>
              <dgm:constr type="w" for="ch" forName="line4" refType="w" fact="0.075"/>
              <dgm:constr type="h" for="ch" forName="line4"/>
              <dgm:constr type="l" for="ch" forName="d4" refType="w" fact="0.446"/>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r" for="ch" forName="text5" refType="w"/>
              <dgm:constr type="ctrY" for="ch" forName="text5" refType="h" fact="0.68"/>
              <dgm:constr type="l" for="ch" forName="line5" refType="w" fact="0.625"/>
              <dgm:constr type="ctrY" for="ch" forName="line5" refType="ctrY" refFor="ch" refForName="text5"/>
              <dgm:constr type="w" for="ch" forName="line5" refType="w" fact="0.075"/>
              <dgm:constr type="h" for="ch" forName="line5"/>
              <dgm:constr type="l" for="ch" forName="d5" refType="w" fact="0.495"/>
              <dgm:constr type="b" for="ch" forName="d5" refType="h" fact="0.855"/>
              <dgm:constr type="w" for="ch" forName="d5" refType="w" fact="0.13"/>
              <dgm:constr type="h" for="ch" forName="d5" refType="h" fact="0.175"/>
            </dgm:constrLst>
          </dgm:if>
          <dgm:else name="Name9"/>
        </dgm:choose>
      </dgm:if>
      <dgm:else name="Name10">
        <dgm:choose name="Name11">
          <dgm:if name="Name12" axis="ch" ptType="node" func="cnt" op="equ" val="0">
            <dgm:constrLst/>
          </dgm:if>
          <dgm:if name="Name13"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Lst>
          </dgm:if>
          <dgm:if name="Name14"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312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55675"/>
              <dgm:constr type="b" for="ch" forName="d2" refType="h" fact="0.7975"/>
              <dgm:constr type="w" for="ch" forName="d2" refType="w" fact="0.1815"/>
              <dgm:constr type="h" for="ch" forName="d2" refType="h" fact="0.3283"/>
            </dgm:constrLst>
          </dgm:if>
          <dgm:if name="Name15"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2187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2187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14"/>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2825"/>
              <dgm:constr type="b" for="ch" forName="d3" refType="h" fact="0.83375"/>
              <dgm:constr type="w" for="ch" forName="d3" refType="w" fact="0.1527"/>
              <dgm:constr type="h" for="ch" forName="d3" refType="h" fact="0.287"/>
            </dgm:constrLst>
          </dgm:if>
          <dgm:if name="Name16"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7938"/>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0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7938"/>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337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74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l" for="ch" forName="text4"/>
              <dgm:constr type="t" for="ch" forName="text4" refType="b" refFor="ch" refForName="text3"/>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1475"/>
              <dgm:constr type="b" for="ch" forName="d4" refType="h" fact="0.85594"/>
              <dgm:constr type="w" for="ch" forName="d4" refType="w" fact="0.1394"/>
              <dgm:constr type="h" for="ch" forName="d4" refType="h" fact="0.2282"/>
            </dgm:constrLst>
          </dgm:if>
          <dgm:if name="Name17"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324"/>
              <dgm:constr type="l" for="ch" forName="text1"/>
              <dgm:constr type="ctrY" for="ch" forName="text1" refType="h" fact="0.13"/>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324"/>
              <dgm:constr type="l" for="ch" forName="text2"/>
              <dgm:constr type="ctrY" for="ch" forName="text2" refType="h" fact="0.27"/>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502"/>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l" for="ch" forName="text3"/>
              <dgm:constr type="ctrY" for="ch" forName="text3" refType="h" fact="0.41"/>
              <dgm:constr type="l" for="ch" forName="line3" refType="r" refFor="ch" refForName="text3"/>
              <dgm:constr type="ctrY" for="ch" forName="line3" refType="ctrY" refFor="ch" refForName="text3"/>
              <dgm:constr type="r" for="ch" forName="line3" refType="w" fact="0.375"/>
              <dgm:constr type="h" for="ch" forName="line3"/>
              <dgm:constr type="r" for="ch" forName="d3" refType="w" fact="0.606"/>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l" for="ch" forName="text4"/>
              <dgm:constr type="ctrY" for="ch" forName="text4" refType="h" fact="0.547"/>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54"/>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l" for="ch" forName="text5"/>
              <dgm:constr type="ctrY" for="ch" forName="text5" refType="h" fact="0.68"/>
              <dgm:constr type="l" for="ch" forName="line5" refType="r" refFor="ch" refForName="text5"/>
              <dgm:constr type="ctrY" for="ch" forName="line5" refType="ctrY" refFor="ch" refForName="text5"/>
              <dgm:constr type="r" for="ch" forName="line5" refType="w" fact="0.375"/>
              <dgm:constr type="h" for="ch" forName="line5"/>
              <dgm:constr type="r" for="ch" forName="d5" refType="w" fact="0.505"/>
              <dgm:constr type="b" for="ch" forName="d5" refType="h" fact="0.855"/>
              <dgm:constr type="w" for="ch" forName="d5" refType="w" fact="0.13"/>
              <dgm:constr type="h" for="ch" forName="d5" refType="h" fact="0.175"/>
            </dgm:constrLst>
          </dgm:if>
          <dgm:else name="Name18"/>
        </dgm:choose>
      </dgm:else>
    </dgm:choose>
    <dgm:ruleLst/>
    <dgm:forEach name="Name19" axis="ch" ptType="node" cnt="1">
      <dgm:layoutNode name="circle1" styleLbl="lnNode1">
        <dgm:alg type="sp"/>
        <dgm:shape xmlns:r="http://schemas.openxmlformats.org/officeDocument/2006/relationships" type="ellipse" r:blip="">
          <dgm:adjLst/>
        </dgm:shape>
        <dgm:presOf/>
        <dgm:constrLst/>
        <dgm:ruleLst/>
      </dgm:layoutNode>
      <dgm:layoutNode name="text1" styleLbl="revTx">
        <dgm:varLst>
          <dgm:bulletEnabled val="1"/>
        </dgm:varLst>
        <dgm:choose name="Name20">
          <dgm:if name="Name21" func="var" arg="dir" op="equ" val="norm">
            <dgm:choose name="Name22">
              <dgm:if name="Name23" axis="root des" ptType="all node" func="maxDepth" op="gt" val="1">
                <dgm:alg type="tx">
                  <dgm:param type="parTxLTRAlign" val="l"/>
                  <dgm:param type="parTxRTLAlign" val="r"/>
                </dgm:alg>
              </dgm:if>
              <dgm:else name="Name24">
                <dgm:alg type="tx">
                  <dgm:param type="parTxLTRAlign" val="l"/>
                  <dgm:param type="parTxRTLAlign" val="l"/>
                </dgm:alg>
              </dgm:else>
            </dgm:choose>
          </dgm:if>
          <dgm:else name="Name25">
            <dgm:choose name="Name26">
              <dgm:if name="Name27" axis="root des" ptType="all node" func="maxDepth" op="gt" val="1">
                <dgm:alg type="tx">
                  <dgm:param type="parTxLTRAlign" val="l"/>
                  <dgm:param type="parTxRTLAlign" val="r"/>
                </dgm:alg>
              </dgm:if>
              <dgm:else name="Name28">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29">
          <dgm:if name="Name30" func="var" arg="dir" op="equ" val="norm">
            <dgm:constrLst>
              <dgm:constr type="tMarg" refType="primFontSz" fact="0.1"/>
              <dgm:constr type="bMarg" refType="primFontSz" fact="0.1"/>
              <dgm:constr type="rMarg" refType="primFontSz" fact="0.1"/>
            </dgm:constrLst>
          </dgm:if>
          <dgm:else name="Name31">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1" styleLbl="callout">
        <dgm:alg type="sp"/>
        <dgm:shape xmlns:r="http://schemas.openxmlformats.org/officeDocument/2006/relationships" type="line" r:blip="">
          <dgm:adjLst/>
        </dgm:shape>
        <dgm:presOf/>
        <dgm:constrLst/>
        <dgm:ruleLst/>
      </dgm:layoutNode>
      <dgm:layoutNode name="d1" styleLbl="callout">
        <dgm:alg type="sp"/>
        <dgm:choose name="Name32">
          <dgm:if name="Name33" func="var" arg="dir" op="equ" val="norm">
            <dgm:shape xmlns:r="http://schemas.openxmlformats.org/officeDocument/2006/relationships" rot="90" type="line" r:blip="">
              <dgm:adjLst/>
            </dgm:shape>
          </dgm:if>
          <dgm:else name="Name34">
            <dgm:shape xmlns:r="http://schemas.openxmlformats.org/officeDocument/2006/relationships" rot="180" type="line" r:blip="">
              <dgm:adjLst/>
            </dgm:shape>
          </dgm:else>
        </dgm:choose>
        <dgm:presOf/>
        <dgm:constrLst/>
        <dgm:ruleLst/>
      </dgm:layoutNode>
    </dgm:forEach>
    <dgm:forEach name="Name35" axis="ch" ptType="node" st="2" cnt="1">
      <dgm:layoutNode name="circle2" styleLbl="lnNode1">
        <dgm:alg type="sp"/>
        <dgm:shape xmlns:r="http://schemas.openxmlformats.org/officeDocument/2006/relationships" type="ellipse" r:blip="" zOrderOff="-5">
          <dgm:adjLst/>
        </dgm:shape>
        <dgm:presOf/>
        <dgm:constrLst/>
        <dgm:ruleLst/>
      </dgm:layoutNode>
      <dgm:layoutNode name="text2" styleLbl="revTx">
        <dgm:varLst>
          <dgm:bulletEnabled val="1"/>
        </dgm:varLst>
        <dgm:choose name="Name36">
          <dgm:if name="Name37" func="var" arg="dir" op="equ" val="norm">
            <dgm:choose name="Name38">
              <dgm:if name="Name39" axis="root des" ptType="all node" func="maxDepth" op="gt" val="1">
                <dgm:alg type="tx">
                  <dgm:param type="parTxLTRAlign" val="l"/>
                  <dgm:param type="parTxRTLAlign" val="r"/>
                </dgm:alg>
              </dgm:if>
              <dgm:else name="Name40">
                <dgm:alg type="tx">
                  <dgm:param type="parTxLTRAlign" val="l"/>
                  <dgm:param type="parTxRTLAlign" val="l"/>
                </dgm:alg>
              </dgm:else>
            </dgm:choose>
          </dgm:if>
          <dgm:else name="Name41">
            <dgm:choose name="Name42">
              <dgm:if name="Name43" axis="root des" ptType="all node" func="maxDepth" op="gt" val="1">
                <dgm:alg type="tx">
                  <dgm:param type="parTxLTRAlign" val="l"/>
                  <dgm:param type="parTxRTLAlign" val="r"/>
                </dgm:alg>
              </dgm:if>
              <dgm:else name="Name44">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45">
          <dgm:if name="Name46" func="var" arg="dir" op="equ" val="norm">
            <dgm:constrLst>
              <dgm:constr type="tMarg" refType="primFontSz" fact="0.1"/>
              <dgm:constr type="bMarg" refType="primFontSz" fact="0.1"/>
              <dgm:constr type="rMarg" refType="primFontSz" fact="0.1"/>
            </dgm:constrLst>
          </dgm:if>
          <dgm:else name="Name47">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2" styleLbl="callout">
        <dgm:alg type="sp"/>
        <dgm:shape xmlns:r="http://schemas.openxmlformats.org/officeDocument/2006/relationships" type="line" r:blip="">
          <dgm:adjLst/>
        </dgm:shape>
        <dgm:presOf/>
        <dgm:constrLst/>
        <dgm:ruleLst/>
      </dgm:layoutNode>
      <dgm:layoutNode name="d2" styleLbl="callout">
        <dgm:alg type="sp"/>
        <dgm:choose name="Name48">
          <dgm:if name="Name49" func="var" arg="dir" op="equ" val="norm">
            <dgm:shape xmlns:r="http://schemas.openxmlformats.org/officeDocument/2006/relationships" rot="90" type="line" r:blip="">
              <dgm:adjLst/>
            </dgm:shape>
          </dgm:if>
          <dgm:else name="Name50">
            <dgm:shape xmlns:r="http://schemas.openxmlformats.org/officeDocument/2006/relationships" rot="180" type="line" r:blip="">
              <dgm:adjLst/>
            </dgm:shape>
          </dgm:else>
        </dgm:choose>
        <dgm:presOf/>
        <dgm:constrLst/>
        <dgm:ruleLst/>
      </dgm:layoutNode>
    </dgm:forEach>
    <dgm:forEach name="Name51" axis="ch" ptType="node" st="3" cnt="1">
      <dgm:layoutNode name="circle3" styleLbl="lnNode1">
        <dgm:alg type="sp"/>
        <dgm:shape xmlns:r="http://schemas.openxmlformats.org/officeDocument/2006/relationships" type="ellipse" r:blip="" zOrderOff="-10">
          <dgm:adjLst/>
        </dgm:shape>
        <dgm:presOf/>
        <dgm:constrLst/>
        <dgm:ruleLst/>
      </dgm:layoutNode>
      <dgm:layoutNode name="text3" styleLbl="revTx">
        <dgm:varLst>
          <dgm:bulletEnabled val="1"/>
        </dgm:varLst>
        <dgm:choose name="Name52">
          <dgm:if name="Name53" func="var" arg="dir" op="equ" val="norm">
            <dgm:choose name="Name54">
              <dgm:if name="Name55" axis="root des" ptType="all node" func="maxDepth" op="gt" val="1">
                <dgm:alg type="tx">
                  <dgm:param type="parTxLTRAlign" val="l"/>
                  <dgm:param type="parTxRTLAlign" val="r"/>
                </dgm:alg>
              </dgm:if>
              <dgm:else name="Name56">
                <dgm:alg type="tx">
                  <dgm:param type="parTxLTRAlign" val="l"/>
                  <dgm:param type="parTxRTLAlign" val="l"/>
                </dgm:alg>
              </dgm:else>
            </dgm:choose>
          </dgm:if>
          <dgm:else name="Name57">
            <dgm:choose name="Name58">
              <dgm:if name="Name59" axis="root des" ptType="all node" func="maxDepth" op="gt" val="1">
                <dgm:alg type="tx">
                  <dgm:param type="parTxLTRAlign" val="l"/>
                  <dgm:param type="parTxRTLAlign" val="r"/>
                </dgm:alg>
              </dgm:if>
              <dgm:else name="Name60">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61">
          <dgm:if name="Name62" func="var" arg="dir" op="equ" val="norm">
            <dgm:constrLst>
              <dgm:constr type="tMarg" refType="primFontSz" fact="0.1"/>
              <dgm:constr type="bMarg" refType="primFontSz" fact="0.1"/>
              <dgm:constr type="rMarg" refType="primFontSz" fact="0.1"/>
            </dgm:constrLst>
          </dgm:if>
          <dgm:else name="Name63">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3" styleLbl="callout">
        <dgm:alg type="sp"/>
        <dgm:shape xmlns:r="http://schemas.openxmlformats.org/officeDocument/2006/relationships" type="line" r:blip="">
          <dgm:adjLst/>
        </dgm:shape>
        <dgm:presOf/>
        <dgm:constrLst/>
        <dgm:ruleLst/>
      </dgm:layoutNode>
      <dgm:layoutNode name="d3" styleLbl="callout">
        <dgm:alg type="sp"/>
        <dgm:choose name="Name64">
          <dgm:if name="Name65" func="var" arg="dir" op="equ" val="norm">
            <dgm:shape xmlns:r="http://schemas.openxmlformats.org/officeDocument/2006/relationships" rot="90" type="line" r:blip="">
              <dgm:adjLst/>
            </dgm:shape>
          </dgm:if>
          <dgm:else name="Name66">
            <dgm:shape xmlns:r="http://schemas.openxmlformats.org/officeDocument/2006/relationships" rot="180" type="line" r:blip="">
              <dgm:adjLst/>
            </dgm:shape>
          </dgm:else>
        </dgm:choose>
        <dgm:presOf/>
        <dgm:constrLst/>
        <dgm:ruleLst/>
      </dgm:layoutNode>
    </dgm:forEach>
    <dgm:forEach name="Name67" axis="ch" ptType="node" st="4" cnt="1">
      <dgm:layoutNode name="circle4" styleLbl="lnNode1">
        <dgm:alg type="sp"/>
        <dgm:shape xmlns:r="http://schemas.openxmlformats.org/officeDocument/2006/relationships" type="ellipse" r:blip="" zOrderOff="-15">
          <dgm:adjLst/>
        </dgm:shape>
        <dgm:presOf/>
        <dgm:constrLst/>
        <dgm:ruleLst/>
      </dgm:layoutNode>
      <dgm:layoutNode name="text4" styleLbl="revTx">
        <dgm:varLst>
          <dgm:bulletEnabled val="1"/>
        </dgm:varLst>
        <dgm:choose name="Name68">
          <dgm:if name="Name69" func="var" arg="dir" op="equ" val="norm">
            <dgm:choose name="Name70">
              <dgm:if name="Name71" axis="root des" ptType="all node" func="maxDepth" op="gt" val="1">
                <dgm:alg type="tx">
                  <dgm:param type="parTxLTRAlign" val="l"/>
                  <dgm:param type="parTxRTLAlign" val="r"/>
                </dgm:alg>
              </dgm:if>
              <dgm:else name="Name72">
                <dgm:alg type="tx">
                  <dgm:param type="parTxLTRAlign" val="l"/>
                  <dgm:param type="parTxRTLAlign" val="l"/>
                </dgm:alg>
              </dgm:else>
            </dgm:choose>
          </dgm:if>
          <dgm:else name="Name73">
            <dgm:choose name="Name74">
              <dgm:if name="Name75" axis="root des" ptType="all node" func="maxDepth" op="gt" val="1">
                <dgm:alg type="tx">
                  <dgm:param type="parTxLTRAlign" val="l"/>
                  <dgm:param type="parTxRTLAlign" val="r"/>
                </dgm:alg>
              </dgm:if>
              <dgm:else name="Name76">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77">
          <dgm:if name="Name78" func="var" arg="dir" op="equ" val="norm">
            <dgm:constrLst>
              <dgm:constr type="tMarg" refType="primFontSz" fact="0.1"/>
              <dgm:constr type="bMarg" refType="primFontSz" fact="0.1"/>
              <dgm:constr type="rMarg" refType="primFontSz" fact="0.1"/>
            </dgm:constrLst>
          </dgm:if>
          <dgm:else name="Name79">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4" styleLbl="callout">
        <dgm:alg type="sp"/>
        <dgm:shape xmlns:r="http://schemas.openxmlformats.org/officeDocument/2006/relationships" type="line" r:blip="">
          <dgm:adjLst/>
        </dgm:shape>
        <dgm:presOf/>
        <dgm:constrLst/>
        <dgm:ruleLst/>
      </dgm:layoutNode>
      <dgm:layoutNode name="d4" styleLbl="callout">
        <dgm:alg type="sp"/>
        <dgm:choose name="Name80">
          <dgm:if name="Name81" func="var" arg="dir" op="equ" val="norm">
            <dgm:shape xmlns:r="http://schemas.openxmlformats.org/officeDocument/2006/relationships" rot="90" type="line" r:blip="">
              <dgm:adjLst/>
            </dgm:shape>
          </dgm:if>
          <dgm:else name="Name82">
            <dgm:shape xmlns:r="http://schemas.openxmlformats.org/officeDocument/2006/relationships" rot="180" type="line" r:blip="">
              <dgm:adjLst/>
            </dgm:shape>
          </dgm:else>
        </dgm:choose>
        <dgm:presOf/>
        <dgm:constrLst/>
        <dgm:ruleLst/>
      </dgm:layoutNode>
    </dgm:forEach>
    <dgm:forEach name="Name83" axis="ch" ptType="node" st="5" cnt="1">
      <dgm:layoutNode name="circle5" styleLbl="lnNode1">
        <dgm:alg type="sp"/>
        <dgm:shape xmlns:r="http://schemas.openxmlformats.org/officeDocument/2006/relationships" type="ellipse" r:blip="" zOrderOff="-20">
          <dgm:adjLst/>
        </dgm:shape>
        <dgm:presOf/>
        <dgm:constrLst/>
        <dgm:ruleLst/>
      </dgm:layoutNode>
      <dgm:layoutNode name="text5" styleLbl="revTx">
        <dgm:varLst>
          <dgm:bulletEnabled val="1"/>
        </dgm:varLst>
        <dgm:choose name="Name84">
          <dgm:if name="Name85" func="var" arg="dir" op="equ" val="norm">
            <dgm:choose name="Name86">
              <dgm:if name="Name87" axis="root des" ptType="all node" func="maxDepth" op="gt" val="1">
                <dgm:alg type="tx">
                  <dgm:param type="parTxLTRAlign" val="l"/>
                  <dgm:param type="parTxRTLAlign" val="r"/>
                </dgm:alg>
              </dgm:if>
              <dgm:else name="Name88">
                <dgm:alg type="tx">
                  <dgm:param type="parTxLTRAlign" val="l"/>
                  <dgm:param type="parTxRTLAlign" val="l"/>
                </dgm:alg>
              </dgm:else>
            </dgm:choose>
          </dgm:if>
          <dgm:else name="Name89">
            <dgm:choose name="Name90">
              <dgm:if name="Name91" axis="root des" ptType="all node" func="maxDepth" op="gt" val="1">
                <dgm:alg type="tx">
                  <dgm:param type="parTxLTRAlign" val="l"/>
                  <dgm:param type="parTxRTLAlign" val="r"/>
                </dgm:alg>
              </dgm:if>
              <dgm:else name="Name92">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tMarg" refType="primFontSz" fact="0.1"/>
              <dgm:constr type="bMarg" refType="primFontSz" fact="0.1"/>
              <dgm:constr type="rMarg" refType="primFontSz" fact="0.1"/>
            </dgm:constrLst>
          </dgm:if>
          <dgm:else name="Name95">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5" styleLbl="callout">
        <dgm:alg type="sp"/>
        <dgm:shape xmlns:r="http://schemas.openxmlformats.org/officeDocument/2006/relationships" type="line" r:blip="">
          <dgm:adjLst/>
        </dgm:shape>
        <dgm:presOf/>
        <dgm:constrLst/>
        <dgm:ruleLst/>
      </dgm:layoutNode>
      <dgm:layoutNode name="d5" styleLbl="callout">
        <dgm:alg type="sp"/>
        <dgm:choose name="Name96">
          <dgm:if name="Name97" func="var" arg="dir" op="equ" val="norm">
            <dgm:shape xmlns:r="http://schemas.openxmlformats.org/officeDocument/2006/relationships" rot="90" type="line" r:blip="">
              <dgm:adjLst/>
            </dgm:shape>
          </dgm:if>
          <dgm:else name="Name98">
            <dgm:shape xmlns:r="http://schemas.openxmlformats.org/officeDocument/2006/relationships" rot="180" type="line" r:blip="">
              <dgm:adjLst/>
            </dgm:shape>
          </dgm:else>
        </dgm:choose>
        <dgm:presOf/>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7.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8.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5E27939-FD50-44A8-A8BA-084828A11480}" type="datetimeFigureOut">
              <a:rPr lang="zh-CN" altLang="en-US" smtClean="0"/>
              <a:t>2016/9/26</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B34A8AC-034D-44C3-BD64-EB5FFEF2ACF4}" type="slidenum">
              <a:rPr lang="zh-CN" altLang="en-US" smtClean="0"/>
              <a:t>‹#›</a:t>
            </a:fld>
            <a:endParaRPr lang="zh-CN" altLang="en-US"/>
          </a:p>
        </p:txBody>
      </p:sp>
    </p:spTree>
    <p:extLst>
      <p:ext uri="{BB962C8B-B14F-4D97-AF65-F5344CB8AC3E}">
        <p14:creationId xmlns:p14="http://schemas.microsoft.com/office/powerpoint/2010/main" val="7459252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ltLang="zh-CN" sz="1200" b="0" i="0" kern="1200" dirty="0">
              <a:solidFill>
                <a:schemeClr val="tx1"/>
              </a:solidFill>
              <a:effectLst/>
              <a:latin typeface="+mn-lt"/>
              <a:ea typeface="+mn-ea"/>
              <a:cs typeface="+mn-cs"/>
            </a:endParaRPr>
          </a:p>
        </p:txBody>
      </p:sp>
      <p:sp>
        <p:nvSpPr>
          <p:cNvPr id="4" name="灯片编号占位符 3"/>
          <p:cNvSpPr>
            <a:spLocks noGrp="1"/>
          </p:cNvSpPr>
          <p:nvPr>
            <p:ph type="sldNum" sz="quarter" idx="10"/>
          </p:nvPr>
        </p:nvSpPr>
        <p:spPr/>
        <p:txBody>
          <a:bodyPr/>
          <a:lstStyle/>
          <a:p>
            <a:fld id="{5B34A8AC-034D-44C3-BD64-EB5FFEF2ACF4}" type="slidenum">
              <a:rPr lang="zh-CN" altLang="en-US" smtClean="0"/>
              <a:t>4</a:t>
            </a:fld>
            <a:endParaRPr lang="zh-CN" altLang="en-US"/>
          </a:p>
        </p:txBody>
      </p:sp>
    </p:spTree>
    <p:extLst>
      <p:ext uri="{BB962C8B-B14F-4D97-AF65-F5344CB8AC3E}">
        <p14:creationId xmlns:p14="http://schemas.microsoft.com/office/powerpoint/2010/main" val="8090664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5B34A8AC-034D-44C3-BD64-EB5FFEF2ACF4}" type="slidenum">
              <a:rPr lang="zh-CN" altLang="en-US" smtClean="0"/>
              <a:t>14</a:t>
            </a:fld>
            <a:endParaRPr lang="zh-CN" altLang="en-US"/>
          </a:p>
        </p:txBody>
      </p:sp>
    </p:spTree>
    <p:extLst>
      <p:ext uri="{BB962C8B-B14F-4D97-AF65-F5344CB8AC3E}">
        <p14:creationId xmlns:p14="http://schemas.microsoft.com/office/powerpoint/2010/main" val="38752919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5B34A8AC-034D-44C3-BD64-EB5FFEF2ACF4}" type="slidenum">
              <a:rPr lang="zh-CN" altLang="en-US" smtClean="0"/>
              <a:t>15</a:t>
            </a:fld>
            <a:endParaRPr lang="zh-CN" altLang="en-US"/>
          </a:p>
        </p:txBody>
      </p:sp>
    </p:spTree>
    <p:extLst>
      <p:ext uri="{BB962C8B-B14F-4D97-AF65-F5344CB8AC3E}">
        <p14:creationId xmlns:p14="http://schemas.microsoft.com/office/powerpoint/2010/main" val="35975282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5B34A8AC-034D-44C3-BD64-EB5FFEF2ACF4}" type="slidenum">
              <a:rPr lang="zh-CN" altLang="en-US" smtClean="0"/>
              <a:t>16</a:t>
            </a:fld>
            <a:endParaRPr lang="zh-CN" altLang="en-US"/>
          </a:p>
        </p:txBody>
      </p:sp>
    </p:spTree>
    <p:extLst>
      <p:ext uri="{BB962C8B-B14F-4D97-AF65-F5344CB8AC3E}">
        <p14:creationId xmlns:p14="http://schemas.microsoft.com/office/powerpoint/2010/main" val="7391957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5B34A8AC-034D-44C3-BD64-EB5FFEF2ACF4}" type="slidenum">
              <a:rPr lang="zh-CN" altLang="en-US" smtClean="0"/>
              <a:t>17</a:t>
            </a:fld>
            <a:endParaRPr lang="zh-CN" altLang="en-US"/>
          </a:p>
        </p:txBody>
      </p:sp>
    </p:spTree>
    <p:extLst>
      <p:ext uri="{BB962C8B-B14F-4D97-AF65-F5344CB8AC3E}">
        <p14:creationId xmlns:p14="http://schemas.microsoft.com/office/powerpoint/2010/main" val="20758105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5B34A8AC-034D-44C3-BD64-EB5FFEF2ACF4}" type="slidenum">
              <a:rPr lang="zh-CN" altLang="en-US" smtClean="0"/>
              <a:t>18</a:t>
            </a:fld>
            <a:endParaRPr lang="zh-CN" altLang="en-US"/>
          </a:p>
        </p:txBody>
      </p:sp>
    </p:spTree>
    <p:extLst>
      <p:ext uri="{BB962C8B-B14F-4D97-AF65-F5344CB8AC3E}">
        <p14:creationId xmlns:p14="http://schemas.microsoft.com/office/powerpoint/2010/main" val="9419746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5B34A8AC-034D-44C3-BD64-EB5FFEF2ACF4}" type="slidenum">
              <a:rPr lang="zh-CN" altLang="en-US" smtClean="0"/>
              <a:t>19</a:t>
            </a:fld>
            <a:endParaRPr lang="zh-CN" altLang="en-US"/>
          </a:p>
        </p:txBody>
      </p:sp>
    </p:spTree>
    <p:extLst>
      <p:ext uri="{BB962C8B-B14F-4D97-AF65-F5344CB8AC3E}">
        <p14:creationId xmlns:p14="http://schemas.microsoft.com/office/powerpoint/2010/main" val="17618169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5B34A8AC-034D-44C3-BD64-EB5FFEF2ACF4}" type="slidenum">
              <a:rPr lang="zh-CN" altLang="en-US" smtClean="0"/>
              <a:t>20</a:t>
            </a:fld>
            <a:endParaRPr lang="zh-CN" altLang="en-US"/>
          </a:p>
        </p:txBody>
      </p:sp>
    </p:spTree>
    <p:extLst>
      <p:ext uri="{BB962C8B-B14F-4D97-AF65-F5344CB8AC3E}">
        <p14:creationId xmlns:p14="http://schemas.microsoft.com/office/powerpoint/2010/main" val="28320624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5B34A8AC-034D-44C3-BD64-EB5FFEF2ACF4}" type="slidenum">
              <a:rPr lang="zh-CN" altLang="en-US" smtClean="0"/>
              <a:t>24</a:t>
            </a:fld>
            <a:endParaRPr lang="zh-CN" altLang="en-US"/>
          </a:p>
        </p:txBody>
      </p:sp>
    </p:spTree>
    <p:extLst>
      <p:ext uri="{BB962C8B-B14F-4D97-AF65-F5344CB8AC3E}">
        <p14:creationId xmlns:p14="http://schemas.microsoft.com/office/powerpoint/2010/main" val="37204024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5B34A8AC-034D-44C3-BD64-EB5FFEF2ACF4}" type="slidenum">
              <a:rPr lang="zh-CN" altLang="en-US" smtClean="0"/>
              <a:t>25</a:t>
            </a:fld>
            <a:endParaRPr lang="zh-CN" altLang="en-US"/>
          </a:p>
        </p:txBody>
      </p:sp>
    </p:spTree>
    <p:extLst>
      <p:ext uri="{BB962C8B-B14F-4D97-AF65-F5344CB8AC3E}">
        <p14:creationId xmlns:p14="http://schemas.microsoft.com/office/powerpoint/2010/main" val="307140007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5B34A8AC-034D-44C3-BD64-EB5FFEF2ACF4}" type="slidenum">
              <a:rPr lang="zh-CN" altLang="en-US" smtClean="0"/>
              <a:t>26</a:t>
            </a:fld>
            <a:endParaRPr lang="zh-CN" altLang="en-US"/>
          </a:p>
        </p:txBody>
      </p:sp>
    </p:spTree>
    <p:extLst>
      <p:ext uri="{BB962C8B-B14F-4D97-AF65-F5344CB8AC3E}">
        <p14:creationId xmlns:p14="http://schemas.microsoft.com/office/powerpoint/2010/main" val="36584444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5B34A8AC-034D-44C3-BD64-EB5FFEF2ACF4}" type="slidenum">
              <a:rPr lang="zh-CN" altLang="en-US" smtClean="0"/>
              <a:t>5</a:t>
            </a:fld>
            <a:endParaRPr lang="zh-CN" altLang="en-US"/>
          </a:p>
        </p:txBody>
      </p:sp>
    </p:spTree>
    <p:extLst>
      <p:ext uri="{BB962C8B-B14F-4D97-AF65-F5344CB8AC3E}">
        <p14:creationId xmlns:p14="http://schemas.microsoft.com/office/powerpoint/2010/main" val="35488276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5B34A8AC-034D-44C3-BD64-EB5FFEF2ACF4}" type="slidenum">
              <a:rPr lang="zh-CN" altLang="en-US" smtClean="0"/>
              <a:t>27</a:t>
            </a:fld>
            <a:endParaRPr lang="zh-CN" altLang="en-US"/>
          </a:p>
        </p:txBody>
      </p:sp>
    </p:spTree>
    <p:extLst>
      <p:ext uri="{BB962C8B-B14F-4D97-AF65-F5344CB8AC3E}">
        <p14:creationId xmlns:p14="http://schemas.microsoft.com/office/powerpoint/2010/main" val="165781759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5B34A8AC-034D-44C3-BD64-EB5FFEF2ACF4}" type="slidenum">
              <a:rPr lang="zh-CN" altLang="en-US" smtClean="0"/>
              <a:t>28</a:t>
            </a:fld>
            <a:endParaRPr lang="zh-CN" altLang="en-US"/>
          </a:p>
        </p:txBody>
      </p:sp>
    </p:spTree>
    <p:extLst>
      <p:ext uri="{BB962C8B-B14F-4D97-AF65-F5344CB8AC3E}">
        <p14:creationId xmlns:p14="http://schemas.microsoft.com/office/powerpoint/2010/main" val="82220580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5B34A8AC-034D-44C3-BD64-EB5FFEF2ACF4}" type="slidenum">
              <a:rPr lang="zh-CN" altLang="en-US" smtClean="0"/>
              <a:t>29</a:t>
            </a:fld>
            <a:endParaRPr lang="zh-CN" altLang="en-US"/>
          </a:p>
        </p:txBody>
      </p:sp>
    </p:spTree>
    <p:extLst>
      <p:ext uri="{BB962C8B-B14F-4D97-AF65-F5344CB8AC3E}">
        <p14:creationId xmlns:p14="http://schemas.microsoft.com/office/powerpoint/2010/main" val="962211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5B34A8AC-034D-44C3-BD64-EB5FFEF2ACF4}" type="slidenum">
              <a:rPr lang="zh-CN" altLang="en-US" smtClean="0"/>
              <a:t>6</a:t>
            </a:fld>
            <a:endParaRPr lang="zh-CN" altLang="en-US"/>
          </a:p>
        </p:txBody>
      </p:sp>
    </p:spTree>
    <p:extLst>
      <p:ext uri="{BB962C8B-B14F-4D97-AF65-F5344CB8AC3E}">
        <p14:creationId xmlns:p14="http://schemas.microsoft.com/office/powerpoint/2010/main" val="36771327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5B34A8AC-034D-44C3-BD64-EB5FFEF2ACF4}" type="slidenum">
              <a:rPr lang="zh-CN" altLang="en-US" smtClean="0"/>
              <a:t>7</a:t>
            </a:fld>
            <a:endParaRPr lang="zh-CN" altLang="en-US"/>
          </a:p>
        </p:txBody>
      </p:sp>
    </p:spTree>
    <p:extLst>
      <p:ext uri="{BB962C8B-B14F-4D97-AF65-F5344CB8AC3E}">
        <p14:creationId xmlns:p14="http://schemas.microsoft.com/office/powerpoint/2010/main" val="34714538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ltLang="zh-CN" dirty="0"/>
          </a:p>
        </p:txBody>
      </p:sp>
      <p:sp>
        <p:nvSpPr>
          <p:cNvPr id="4" name="灯片编号占位符 3"/>
          <p:cNvSpPr>
            <a:spLocks noGrp="1"/>
          </p:cNvSpPr>
          <p:nvPr>
            <p:ph type="sldNum" sz="quarter" idx="10"/>
          </p:nvPr>
        </p:nvSpPr>
        <p:spPr/>
        <p:txBody>
          <a:bodyPr/>
          <a:lstStyle/>
          <a:p>
            <a:fld id="{5B34A8AC-034D-44C3-BD64-EB5FFEF2ACF4}" type="slidenum">
              <a:rPr lang="zh-CN" altLang="en-US" smtClean="0"/>
              <a:t>8</a:t>
            </a:fld>
            <a:endParaRPr lang="zh-CN" altLang="en-US"/>
          </a:p>
        </p:txBody>
      </p:sp>
    </p:spTree>
    <p:extLst>
      <p:ext uri="{BB962C8B-B14F-4D97-AF65-F5344CB8AC3E}">
        <p14:creationId xmlns:p14="http://schemas.microsoft.com/office/powerpoint/2010/main" val="14517201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5B34A8AC-034D-44C3-BD64-EB5FFEF2ACF4}" type="slidenum">
              <a:rPr lang="zh-CN" altLang="en-US" smtClean="0"/>
              <a:t>9</a:t>
            </a:fld>
            <a:endParaRPr lang="zh-CN" altLang="en-US"/>
          </a:p>
        </p:txBody>
      </p:sp>
    </p:spTree>
    <p:extLst>
      <p:ext uri="{BB962C8B-B14F-4D97-AF65-F5344CB8AC3E}">
        <p14:creationId xmlns:p14="http://schemas.microsoft.com/office/powerpoint/2010/main" val="6834195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5B34A8AC-034D-44C3-BD64-EB5FFEF2ACF4}" type="slidenum">
              <a:rPr lang="zh-CN" altLang="en-US" smtClean="0"/>
              <a:t>10</a:t>
            </a:fld>
            <a:endParaRPr lang="zh-CN" altLang="en-US"/>
          </a:p>
        </p:txBody>
      </p:sp>
    </p:spTree>
    <p:extLst>
      <p:ext uri="{BB962C8B-B14F-4D97-AF65-F5344CB8AC3E}">
        <p14:creationId xmlns:p14="http://schemas.microsoft.com/office/powerpoint/2010/main" val="8121802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5B34A8AC-034D-44C3-BD64-EB5FFEF2ACF4}" type="slidenum">
              <a:rPr lang="zh-CN" altLang="en-US" smtClean="0"/>
              <a:t>12</a:t>
            </a:fld>
            <a:endParaRPr lang="zh-CN" altLang="en-US"/>
          </a:p>
        </p:txBody>
      </p:sp>
    </p:spTree>
    <p:extLst>
      <p:ext uri="{BB962C8B-B14F-4D97-AF65-F5344CB8AC3E}">
        <p14:creationId xmlns:p14="http://schemas.microsoft.com/office/powerpoint/2010/main" val="21833501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5B34A8AC-034D-44C3-BD64-EB5FFEF2ACF4}" type="slidenum">
              <a:rPr lang="zh-CN" altLang="en-US" smtClean="0"/>
              <a:t>13</a:t>
            </a:fld>
            <a:endParaRPr lang="zh-CN" altLang="en-US"/>
          </a:p>
        </p:txBody>
      </p:sp>
    </p:spTree>
    <p:extLst>
      <p:ext uri="{BB962C8B-B14F-4D97-AF65-F5344CB8AC3E}">
        <p14:creationId xmlns:p14="http://schemas.microsoft.com/office/powerpoint/2010/main" val="40833035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631D42A5-8F6F-4D20-B8C6-B2BFBB1B68D7}" type="datetimeFigureOut">
              <a:rPr lang="zh-CN" altLang="en-US" smtClean="0"/>
              <a:t>2016/9/26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B28C080-396E-4062-87AB-D0CEA3DFDADB}" type="slidenum">
              <a:rPr lang="zh-CN" altLang="en-US" smtClean="0"/>
              <a:t>‹#›</a:t>
            </a:fld>
            <a:endParaRPr lang="zh-CN" altLang="en-US"/>
          </a:p>
        </p:txBody>
      </p:sp>
    </p:spTree>
    <p:extLst>
      <p:ext uri="{BB962C8B-B14F-4D97-AF65-F5344CB8AC3E}">
        <p14:creationId xmlns:p14="http://schemas.microsoft.com/office/powerpoint/2010/main" val="2300509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631D42A5-8F6F-4D20-B8C6-B2BFBB1B68D7}" type="datetimeFigureOut">
              <a:rPr lang="zh-CN" altLang="en-US" smtClean="0"/>
              <a:t>2016/9/26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B28C080-396E-4062-87AB-D0CEA3DFDADB}" type="slidenum">
              <a:rPr lang="zh-CN" altLang="en-US" smtClean="0"/>
              <a:t>‹#›</a:t>
            </a:fld>
            <a:endParaRPr lang="zh-CN" altLang="en-US"/>
          </a:p>
        </p:txBody>
      </p:sp>
    </p:spTree>
    <p:extLst>
      <p:ext uri="{BB962C8B-B14F-4D97-AF65-F5344CB8AC3E}">
        <p14:creationId xmlns:p14="http://schemas.microsoft.com/office/powerpoint/2010/main" val="4253380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631D42A5-8F6F-4D20-B8C6-B2BFBB1B68D7}" type="datetimeFigureOut">
              <a:rPr lang="zh-CN" altLang="en-US" smtClean="0"/>
              <a:t>2016/9/26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B28C080-396E-4062-87AB-D0CEA3DFDADB}" type="slidenum">
              <a:rPr lang="zh-CN" altLang="en-US" smtClean="0"/>
              <a:t>‹#›</a:t>
            </a:fld>
            <a:endParaRPr lang="zh-CN" altLang="en-US"/>
          </a:p>
        </p:txBody>
      </p:sp>
    </p:spTree>
    <p:extLst>
      <p:ext uri="{BB962C8B-B14F-4D97-AF65-F5344CB8AC3E}">
        <p14:creationId xmlns:p14="http://schemas.microsoft.com/office/powerpoint/2010/main" val="2786453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631D42A5-8F6F-4D20-B8C6-B2BFBB1B68D7}" type="datetimeFigureOut">
              <a:rPr lang="zh-CN" altLang="en-US" smtClean="0"/>
              <a:t>2016/9/26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B28C080-396E-4062-87AB-D0CEA3DFDADB}" type="slidenum">
              <a:rPr lang="zh-CN" altLang="en-US" smtClean="0"/>
              <a:t>‹#›</a:t>
            </a:fld>
            <a:endParaRPr lang="zh-CN" altLang="en-US"/>
          </a:p>
        </p:txBody>
      </p:sp>
    </p:spTree>
    <p:extLst>
      <p:ext uri="{BB962C8B-B14F-4D97-AF65-F5344CB8AC3E}">
        <p14:creationId xmlns:p14="http://schemas.microsoft.com/office/powerpoint/2010/main" val="24525672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631D42A5-8F6F-4D20-B8C6-B2BFBB1B68D7}" type="datetimeFigureOut">
              <a:rPr lang="zh-CN" altLang="en-US" smtClean="0"/>
              <a:t>2016/9/26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B28C080-396E-4062-87AB-D0CEA3DFDADB}" type="slidenum">
              <a:rPr lang="zh-CN" altLang="en-US" smtClean="0"/>
              <a:t>‹#›</a:t>
            </a:fld>
            <a:endParaRPr lang="zh-CN" altLang="en-US"/>
          </a:p>
        </p:txBody>
      </p:sp>
    </p:spTree>
    <p:extLst>
      <p:ext uri="{BB962C8B-B14F-4D97-AF65-F5344CB8AC3E}">
        <p14:creationId xmlns:p14="http://schemas.microsoft.com/office/powerpoint/2010/main" val="12745354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631D42A5-8F6F-4D20-B8C6-B2BFBB1B68D7}" type="datetimeFigureOut">
              <a:rPr lang="zh-CN" altLang="en-US" smtClean="0"/>
              <a:t>2016/9/26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B28C080-396E-4062-87AB-D0CEA3DFDADB}" type="slidenum">
              <a:rPr lang="zh-CN" altLang="en-US" smtClean="0"/>
              <a:t>‹#›</a:t>
            </a:fld>
            <a:endParaRPr lang="zh-CN" altLang="en-US"/>
          </a:p>
        </p:txBody>
      </p:sp>
    </p:spTree>
    <p:extLst>
      <p:ext uri="{BB962C8B-B14F-4D97-AF65-F5344CB8AC3E}">
        <p14:creationId xmlns:p14="http://schemas.microsoft.com/office/powerpoint/2010/main" val="309787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631D42A5-8F6F-4D20-B8C6-B2BFBB1B68D7}" type="datetimeFigureOut">
              <a:rPr lang="zh-CN" altLang="en-US" smtClean="0"/>
              <a:t>2016/9/26</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8B28C080-396E-4062-87AB-D0CEA3DFDADB}" type="slidenum">
              <a:rPr lang="zh-CN" altLang="en-US" smtClean="0"/>
              <a:t>‹#›</a:t>
            </a:fld>
            <a:endParaRPr lang="zh-CN" altLang="en-US"/>
          </a:p>
        </p:txBody>
      </p:sp>
    </p:spTree>
    <p:extLst>
      <p:ext uri="{BB962C8B-B14F-4D97-AF65-F5344CB8AC3E}">
        <p14:creationId xmlns:p14="http://schemas.microsoft.com/office/powerpoint/2010/main" val="38696411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631D42A5-8F6F-4D20-B8C6-B2BFBB1B68D7}" type="datetimeFigureOut">
              <a:rPr lang="zh-CN" altLang="en-US" smtClean="0"/>
              <a:t>2016/9/26</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8B28C080-396E-4062-87AB-D0CEA3DFDADB}" type="slidenum">
              <a:rPr lang="zh-CN" altLang="en-US" smtClean="0"/>
              <a:t>‹#›</a:t>
            </a:fld>
            <a:endParaRPr lang="zh-CN" altLang="en-US"/>
          </a:p>
        </p:txBody>
      </p:sp>
    </p:spTree>
    <p:extLst>
      <p:ext uri="{BB962C8B-B14F-4D97-AF65-F5344CB8AC3E}">
        <p14:creationId xmlns:p14="http://schemas.microsoft.com/office/powerpoint/2010/main" val="17020427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631D42A5-8F6F-4D20-B8C6-B2BFBB1B68D7}" type="datetimeFigureOut">
              <a:rPr lang="zh-CN" altLang="en-US" smtClean="0"/>
              <a:t>2016/9/26</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8B28C080-396E-4062-87AB-D0CEA3DFDADB}" type="slidenum">
              <a:rPr lang="zh-CN" altLang="en-US" smtClean="0"/>
              <a:t>‹#›</a:t>
            </a:fld>
            <a:endParaRPr lang="zh-CN" altLang="en-US"/>
          </a:p>
        </p:txBody>
      </p:sp>
    </p:spTree>
    <p:extLst>
      <p:ext uri="{BB962C8B-B14F-4D97-AF65-F5344CB8AC3E}">
        <p14:creationId xmlns:p14="http://schemas.microsoft.com/office/powerpoint/2010/main" val="3221703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631D42A5-8F6F-4D20-B8C6-B2BFBB1B68D7}" type="datetimeFigureOut">
              <a:rPr lang="zh-CN" altLang="en-US" smtClean="0"/>
              <a:t>2016/9/26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B28C080-396E-4062-87AB-D0CEA3DFDADB}" type="slidenum">
              <a:rPr lang="zh-CN" altLang="en-US" smtClean="0"/>
              <a:t>‹#›</a:t>
            </a:fld>
            <a:endParaRPr lang="zh-CN" altLang="en-US"/>
          </a:p>
        </p:txBody>
      </p:sp>
    </p:spTree>
    <p:extLst>
      <p:ext uri="{BB962C8B-B14F-4D97-AF65-F5344CB8AC3E}">
        <p14:creationId xmlns:p14="http://schemas.microsoft.com/office/powerpoint/2010/main" val="2781999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631D42A5-8F6F-4D20-B8C6-B2BFBB1B68D7}" type="datetimeFigureOut">
              <a:rPr lang="zh-CN" altLang="en-US" smtClean="0"/>
              <a:t>2016/9/26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B28C080-396E-4062-87AB-D0CEA3DFDADB}" type="slidenum">
              <a:rPr lang="zh-CN" altLang="en-US" smtClean="0"/>
              <a:t>‹#›</a:t>
            </a:fld>
            <a:endParaRPr lang="zh-CN" altLang="en-US"/>
          </a:p>
        </p:txBody>
      </p:sp>
    </p:spTree>
    <p:extLst>
      <p:ext uri="{BB962C8B-B14F-4D97-AF65-F5344CB8AC3E}">
        <p14:creationId xmlns:p14="http://schemas.microsoft.com/office/powerpoint/2010/main" val="29656933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1D42A5-8F6F-4D20-B8C6-B2BFBB1B68D7}" type="datetimeFigureOut">
              <a:rPr lang="zh-CN" altLang="en-US" smtClean="0"/>
              <a:t>2016/9/26</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28C080-396E-4062-87AB-D0CEA3DFDADB}" type="slidenum">
              <a:rPr lang="zh-CN" altLang="en-US" smtClean="0"/>
              <a:t>‹#›</a:t>
            </a:fld>
            <a:endParaRPr lang="zh-CN" altLang="en-US"/>
          </a:p>
        </p:txBody>
      </p:sp>
    </p:spTree>
    <p:extLst>
      <p:ext uri="{BB962C8B-B14F-4D97-AF65-F5344CB8AC3E}">
        <p14:creationId xmlns:p14="http://schemas.microsoft.com/office/powerpoint/2010/main" val="35599243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26.xml.rels><?xml version="1.0" encoding="UTF-8" standalone="yes"?>
<Relationships xmlns="http://schemas.openxmlformats.org/package/2006/relationships"><Relationship Id="rId3" Type="http://schemas.openxmlformats.org/officeDocument/2006/relationships/diagramData" Target="../diagrams/data13.xml"/><Relationship Id="rId7" Type="http://schemas.microsoft.com/office/2007/relationships/diagramDrawing" Target="../diagrams/drawing13.xm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diagramColors" Target="../diagrams/colors13.xml"/><Relationship Id="rId5" Type="http://schemas.openxmlformats.org/officeDocument/2006/relationships/diagramQuickStyle" Target="../diagrams/quickStyle13.xml"/><Relationship Id="rId4" Type="http://schemas.openxmlformats.org/officeDocument/2006/relationships/diagramLayout" Target="../diagrams/layout1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diagramData" Target="../diagrams/data14.xml"/><Relationship Id="rId7" Type="http://schemas.microsoft.com/office/2007/relationships/diagramDrawing" Target="../diagrams/drawing14.xm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diagramColors" Target="../diagrams/colors14.xml"/><Relationship Id="rId5" Type="http://schemas.openxmlformats.org/officeDocument/2006/relationships/diagramQuickStyle" Target="../diagrams/quickStyle14.xml"/><Relationship Id="rId4" Type="http://schemas.openxmlformats.org/officeDocument/2006/relationships/diagramLayout" Target="../diagrams/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1986342"/>
            <a:ext cx="12192001" cy="1574659"/>
          </a:xfrm>
          <a:prstGeom prst="rect">
            <a:avLst/>
          </a:prstGeom>
          <a:solidFill>
            <a:srgbClr val="0089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文本框 4"/>
          <p:cNvSpPr txBox="1"/>
          <p:nvPr/>
        </p:nvSpPr>
        <p:spPr>
          <a:xfrm>
            <a:off x="2105358" y="2052896"/>
            <a:ext cx="7981282" cy="1508105"/>
          </a:xfrm>
          <a:prstGeom prst="rect">
            <a:avLst/>
          </a:prstGeom>
          <a:noFill/>
        </p:spPr>
        <p:txBody>
          <a:bodyPr wrap="square" rtlCol="0">
            <a:spAutoFit/>
          </a:bodyPr>
          <a:lstStyle/>
          <a:p>
            <a:pPr algn="ctr"/>
            <a:r>
              <a:rPr lang="zh-CN" altLang="en-US" sz="4600" b="1" dirty="0">
                <a:solidFill>
                  <a:schemeClr val="bg1"/>
                </a:solidFill>
                <a:latin typeface="微软雅黑" panose="020B0503020204020204" pitchFamily="34" charset="-122"/>
                <a:ea typeface="微软雅黑" panose="020B0503020204020204" pitchFamily="34" charset="-122"/>
              </a:rPr>
              <a:t>第</a:t>
            </a:r>
            <a:r>
              <a:rPr lang="en-US" altLang="zh-CN" sz="4600" b="1" dirty="0">
                <a:solidFill>
                  <a:schemeClr val="bg1"/>
                </a:solidFill>
                <a:latin typeface="微软雅黑" panose="020B0503020204020204" pitchFamily="34" charset="-122"/>
                <a:ea typeface="微软雅黑" panose="020B0503020204020204" pitchFamily="34" charset="-122"/>
              </a:rPr>
              <a:t>1</a:t>
            </a:r>
            <a:r>
              <a:rPr lang="zh-CN" altLang="en-US" sz="4600" b="1" dirty="0">
                <a:solidFill>
                  <a:schemeClr val="bg1"/>
                </a:solidFill>
                <a:latin typeface="微软雅黑" panose="020B0503020204020204" pitchFamily="34" charset="-122"/>
                <a:ea typeface="微软雅黑" panose="020B0503020204020204" pitchFamily="34" charset="-122"/>
              </a:rPr>
              <a:t>章</a:t>
            </a:r>
            <a:endParaRPr lang="en-US" altLang="zh-CN" sz="4600" b="1" dirty="0">
              <a:solidFill>
                <a:schemeClr val="bg1"/>
              </a:solidFill>
              <a:latin typeface="微软雅黑" panose="020B0503020204020204" pitchFamily="34" charset="-122"/>
              <a:ea typeface="微软雅黑" panose="020B0503020204020204" pitchFamily="34" charset="-122"/>
            </a:endParaRPr>
          </a:p>
          <a:p>
            <a:pPr algn="ctr"/>
            <a:r>
              <a:rPr lang="zh-CN" altLang="en-US" sz="4600" b="1" dirty="0">
                <a:solidFill>
                  <a:schemeClr val="bg1"/>
                </a:solidFill>
                <a:latin typeface="微软雅黑" panose="020B0503020204020204" pitchFamily="34" charset="-122"/>
                <a:ea typeface="微软雅黑" panose="020B0503020204020204" pitchFamily="34" charset="-122"/>
              </a:rPr>
              <a:t>绪论</a:t>
            </a:r>
          </a:p>
        </p:txBody>
      </p:sp>
      <p:sp>
        <p:nvSpPr>
          <p:cNvPr id="11" name="矩形 10"/>
          <p:cNvSpPr/>
          <p:nvPr/>
        </p:nvSpPr>
        <p:spPr>
          <a:xfrm>
            <a:off x="7395116" y="4919008"/>
            <a:ext cx="2646878" cy="830997"/>
          </a:xfrm>
          <a:prstGeom prst="rect">
            <a:avLst/>
          </a:prstGeom>
        </p:spPr>
        <p:txBody>
          <a:bodyPr wrap="none">
            <a:spAutoFit/>
          </a:bodyPr>
          <a:lstStyle/>
          <a:p>
            <a:r>
              <a:rPr lang="zh-CN" altLang="en-US" sz="2400" dirty="0">
                <a:solidFill>
                  <a:srgbClr val="404040"/>
                </a:solidFill>
                <a:latin typeface="Arial"/>
                <a:ea typeface="微软雅黑"/>
              </a:rPr>
              <a:t>主讲人：何恺</a:t>
            </a:r>
            <a:endParaRPr lang="en-US" altLang="zh-CN" sz="2400" dirty="0">
              <a:solidFill>
                <a:srgbClr val="404040"/>
              </a:solidFill>
              <a:latin typeface="Arial"/>
              <a:ea typeface="微软雅黑"/>
            </a:endParaRPr>
          </a:p>
          <a:p>
            <a:r>
              <a:rPr lang="zh-CN" altLang="en-US" sz="2400" dirty="0">
                <a:solidFill>
                  <a:srgbClr val="404040"/>
                </a:solidFill>
                <a:latin typeface="Arial"/>
                <a:ea typeface="微软雅黑"/>
              </a:rPr>
              <a:t>个人站点：何恺说</a:t>
            </a:r>
            <a:endParaRPr lang="en-US" altLang="zh-CN" sz="2400" dirty="0">
              <a:solidFill>
                <a:srgbClr val="404040"/>
              </a:solidFill>
              <a:latin typeface="Arial"/>
              <a:ea typeface="微软雅黑"/>
            </a:endParaRPr>
          </a:p>
        </p:txBody>
      </p:sp>
    </p:spTree>
    <p:extLst>
      <p:ext uri="{BB962C8B-B14F-4D97-AF65-F5344CB8AC3E}">
        <p14:creationId xmlns:p14="http://schemas.microsoft.com/office/powerpoint/2010/main" val="4116961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1000"/>
                                        <p:tgtEl>
                                          <p:spTgt spid="11"/>
                                        </p:tgtEl>
                                      </p:cBhvr>
                                    </p:animEffect>
                                    <p:anim calcmode="lin" valueType="num">
                                      <p:cBhvr>
                                        <p:cTn id="13" dur="1000" fill="hold"/>
                                        <p:tgtEl>
                                          <p:spTgt spid="11"/>
                                        </p:tgtEl>
                                        <p:attrNameLst>
                                          <p:attrName>ppt_x</p:attrName>
                                        </p:attrNameLst>
                                      </p:cBhvr>
                                      <p:tavLst>
                                        <p:tav tm="0">
                                          <p:val>
                                            <p:strVal val="#ppt_x"/>
                                          </p:val>
                                        </p:tav>
                                        <p:tav tm="100000">
                                          <p:val>
                                            <p:strVal val="#ppt_x"/>
                                          </p:val>
                                        </p:tav>
                                      </p:tavLst>
                                    </p:anim>
                                    <p:anim calcmode="lin" valueType="num">
                                      <p:cBhvr>
                                        <p:cTn id="14"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1"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6" name="肘形连接符 35"/>
          <p:cNvCxnSpPr/>
          <p:nvPr/>
        </p:nvCxnSpPr>
        <p:spPr>
          <a:xfrm>
            <a:off x="4319753" y="795366"/>
            <a:ext cx="11105171" cy="7619061"/>
          </a:xfrm>
          <a:prstGeom prst="bentConnector3">
            <a:avLst>
              <a:gd name="adj1" fmla="val 66032"/>
            </a:avLst>
          </a:prstGeom>
          <a:ln w="63500">
            <a:solidFill>
              <a:srgbClr val="BFBFBF"/>
            </a:solidFill>
            <a:prstDash val="sysDot"/>
          </a:ln>
        </p:spPr>
        <p:style>
          <a:lnRef idx="1">
            <a:schemeClr val="accent1"/>
          </a:lnRef>
          <a:fillRef idx="0">
            <a:schemeClr val="accent1"/>
          </a:fillRef>
          <a:effectRef idx="0">
            <a:schemeClr val="accent1"/>
          </a:effectRef>
          <a:fontRef idx="minor">
            <a:schemeClr val="tx1"/>
          </a:fontRef>
        </p:style>
      </p:cxnSp>
      <p:grpSp>
        <p:nvGrpSpPr>
          <p:cNvPr id="40" name="组合 39"/>
          <p:cNvGrpSpPr/>
          <p:nvPr/>
        </p:nvGrpSpPr>
        <p:grpSpPr>
          <a:xfrm>
            <a:off x="11362795" y="518469"/>
            <a:ext cx="553791" cy="553791"/>
            <a:chOff x="10757678" y="457928"/>
            <a:chExt cx="553791" cy="553791"/>
          </a:xfrm>
        </p:grpSpPr>
        <p:sp>
          <p:nvSpPr>
            <p:cNvPr id="39" name="椭圆 38"/>
            <p:cNvSpPr/>
            <p:nvPr/>
          </p:nvSpPr>
          <p:spPr>
            <a:xfrm>
              <a:off x="10882648" y="553792"/>
              <a:ext cx="309093" cy="3348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同心圆 33"/>
            <p:cNvSpPr/>
            <p:nvPr/>
          </p:nvSpPr>
          <p:spPr>
            <a:xfrm>
              <a:off x="10757678" y="457928"/>
              <a:ext cx="553791" cy="553791"/>
            </a:xfrm>
            <a:prstGeom prst="donut">
              <a:avLst/>
            </a:prstGeom>
            <a:solidFill>
              <a:srgbClr val="0089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sp>
        <p:nvSpPr>
          <p:cNvPr id="54" name="剪去对角的矩形 53"/>
          <p:cNvSpPr/>
          <p:nvPr/>
        </p:nvSpPr>
        <p:spPr>
          <a:xfrm>
            <a:off x="725214" y="346841"/>
            <a:ext cx="3594539" cy="897049"/>
          </a:xfrm>
          <a:prstGeom prst="snip2DiagRect">
            <a:avLst>
              <a:gd name="adj1" fmla="val 0"/>
              <a:gd name="adj2" fmla="val 28559"/>
            </a:avLst>
          </a:prstGeom>
          <a:solidFill>
            <a:srgbClr val="0089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altLang="zh-CN" sz="3300" b="1" dirty="0">
                <a:solidFill>
                  <a:prstClr val="white"/>
                </a:solidFill>
                <a:latin typeface="微软雅黑" panose="020B0503020204020204" pitchFamily="34" charset="-122"/>
                <a:ea typeface="微软雅黑" panose="020B0503020204020204" pitchFamily="34" charset="-122"/>
              </a:rPr>
              <a:t>3.</a:t>
            </a:r>
            <a:r>
              <a:rPr lang="zh-CN" altLang="en-US" sz="3300" b="1" dirty="0">
                <a:solidFill>
                  <a:prstClr val="white"/>
                </a:solidFill>
                <a:latin typeface="微软雅黑" panose="020B0503020204020204" pitchFamily="34" charset="-122"/>
                <a:ea typeface="微软雅黑" panose="020B0503020204020204" pitchFamily="34" charset="-122"/>
              </a:rPr>
              <a:t>房地产的分类</a:t>
            </a:r>
          </a:p>
        </p:txBody>
      </p:sp>
      <p:sp>
        <p:nvSpPr>
          <p:cNvPr id="14" name="文本框 13"/>
          <p:cNvSpPr txBox="1"/>
          <p:nvPr/>
        </p:nvSpPr>
        <p:spPr>
          <a:xfrm>
            <a:off x="932382" y="1424923"/>
            <a:ext cx="2342229" cy="1200329"/>
          </a:xfrm>
          <a:prstGeom prst="rect">
            <a:avLst/>
          </a:prstGeom>
          <a:noFill/>
        </p:spPr>
        <p:txBody>
          <a:bodyPr wrap="square" rtlCol="0">
            <a:spAutoFit/>
          </a:bodyPr>
          <a:lstStyle/>
          <a:p>
            <a:r>
              <a:rPr lang="zh-CN" altLang="en-US" sz="3200" dirty="0">
                <a:solidFill>
                  <a:schemeClr val="tx1">
                    <a:lumMod val="75000"/>
                    <a:lumOff val="25000"/>
                  </a:schemeClr>
                </a:solidFill>
                <a:latin typeface="微软雅黑" panose="020B0503020204020204" pitchFamily="34" charset="-122"/>
                <a:ea typeface="微软雅黑" panose="020B0503020204020204" pitchFamily="34" charset="-122"/>
              </a:rPr>
              <a:t>分类</a:t>
            </a:r>
            <a:endParaRPr lang="en-US" altLang="zh-CN" sz="32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4000" b="1" dirty="0">
                <a:solidFill>
                  <a:srgbClr val="0089F0"/>
                </a:solidFill>
                <a:latin typeface="微软雅黑" panose="020B0503020204020204" pitchFamily="34" charset="-122"/>
                <a:ea typeface="微软雅黑" panose="020B0503020204020204" pitchFamily="34" charset="-122"/>
              </a:rPr>
              <a:t>房屋分类</a:t>
            </a:r>
          </a:p>
        </p:txBody>
      </p:sp>
      <p:sp>
        <p:nvSpPr>
          <p:cNvPr id="15" name="矩形 14"/>
          <p:cNvSpPr/>
          <p:nvPr/>
        </p:nvSpPr>
        <p:spPr>
          <a:xfrm>
            <a:off x="725214" y="1557445"/>
            <a:ext cx="207168" cy="1067808"/>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0000"/>
              </a:solidFill>
            </a:endParaRPr>
          </a:p>
        </p:txBody>
      </p:sp>
      <p:graphicFrame>
        <p:nvGraphicFramePr>
          <p:cNvPr id="2" name="图示 1"/>
          <p:cNvGraphicFramePr/>
          <p:nvPr>
            <p:extLst>
              <p:ext uri="{D42A27DB-BD31-4B8C-83A1-F6EECF244321}">
                <p14:modId xmlns:p14="http://schemas.microsoft.com/office/powerpoint/2010/main" val="202656909"/>
              </p:ext>
            </p:extLst>
          </p:nvPr>
        </p:nvGraphicFramePr>
        <p:xfrm>
          <a:off x="3158917" y="1260385"/>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57390761"/>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1000"/>
                                        <p:tgtEl>
                                          <p:spTgt spid="14"/>
                                        </p:tgtEl>
                                      </p:cBhvr>
                                    </p:animEffect>
                                    <p:anim calcmode="lin" valueType="num">
                                      <p:cBhvr>
                                        <p:cTn id="8" dur="1000" fill="hold"/>
                                        <p:tgtEl>
                                          <p:spTgt spid="14"/>
                                        </p:tgtEl>
                                        <p:attrNameLst>
                                          <p:attrName>ppt_x</p:attrName>
                                        </p:attrNameLst>
                                      </p:cBhvr>
                                      <p:tavLst>
                                        <p:tav tm="0">
                                          <p:val>
                                            <p:strVal val="#ppt_x"/>
                                          </p:val>
                                        </p:tav>
                                        <p:tav tm="100000">
                                          <p:val>
                                            <p:strVal val="#ppt_x"/>
                                          </p:val>
                                        </p:tav>
                                      </p:tavLst>
                                    </p:anim>
                                    <p:anim calcmode="lin" valueType="num">
                                      <p:cBhvr>
                                        <p:cTn id="9" dur="1000" fill="hold"/>
                                        <p:tgtEl>
                                          <p:spTgt spid="14"/>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fade">
                                      <p:cBhvr>
                                        <p:cTn id="12" dur="1000"/>
                                        <p:tgtEl>
                                          <p:spTgt spid="15"/>
                                        </p:tgtEl>
                                      </p:cBhvr>
                                    </p:animEffect>
                                    <p:anim calcmode="lin" valueType="num">
                                      <p:cBhvr>
                                        <p:cTn id="13" dur="1000" fill="hold"/>
                                        <p:tgtEl>
                                          <p:spTgt spid="15"/>
                                        </p:tgtEl>
                                        <p:attrNameLst>
                                          <p:attrName>ppt_x</p:attrName>
                                        </p:attrNameLst>
                                      </p:cBhvr>
                                      <p:tavLst>
                                        <p:tav tm="0">
                                          <p:val>
                                            <p:strVal val="#ppt_x"/>
                                          </p:val>
                                        </p:tav>
                                        <p:tav tm="100000">
                                          <p:val>
                                            <p:strVal val="#ppt_x"/>
                                          </p:val>
                                        </p:tav>
                                      </p:tavLst>
                                    </p:anim>
                                    <p:anim calcmode="lin" valueType="num">
                                      <p:cBhvr>
                                        <p:cTn id="14"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fade">
                                      <p:cBhvr>
                                        <p:cTn id="19" dur="1000"/>
                                        <p:tgtEl>
                                          <p:spTgt spid="2"/>
                                        </p:tgtEl>
                                      </p:cBhvr>
                                    </p:animEffect>
                                    <p:anim calcmode="lin" valueType="num">
                                      <p:cBhvr>
                                        <p:cTn id="20" dur="1000" fill="hold"/>
                                        <p:tgtEl>
                                          <p:spTgt spid="2"/>
                                        </p:tgtEl>
                                        <p:attrNameLst>
                                          <p:attrName>ppt_x</p:attrName>
                                        </p:attrNameLst>
                                      </p:cBhvr>
                                      <p:tavLst>
                                        <p:tav tm="0">
                                          <p:val>
                                            <p:strVal val="#ppt_x"/>
                                          </p:val>
                                        </p:tav>
                                        <p:tav tm="100000">
                                          <p:val>
                                            <p:strVal val="#ppt_x"/>
                                          </p:val>
                                        </p:tav>
                                      </p:tavLst>
                                    </p:anim>
                                    <p:anim calcmode="lin" valueType="num">
                                      <p:cBhvr>
                                        <p:cTn id="21"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animBg="1"/>
      <p:bldGraphic spid="2" grpId="0">
        <p:bldAsOne/>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089F0"/>
        </a:solidFill>
        <a:effectLst/>
      </p:bgPr>
    </p:bg>
    <p:spTree>
      <p:nvGrpSpPr>
        <p:cNvPr id="1" name=""/>
        <p:cNvGrpSpPr/>
        <p:nvPr/>
      </p:nvGrpSpPr>
      <p:grpSpPr>
        <a:xfrm>
          <a:off x="0" y="0"/>
          <a:ext cx="0" cy="0"/>
          <a:chOff x="0" y="0"/>
          <a:chExt cx="0" cy="0"/>
        </a:xfrm>
      </p:grpSpPr>
      <p:sp>
        <p:nvSpPr>
          <p:cNvPr id="5" name="文本框 4"/>
          <p:cNvSpPr txBox="1"/>
          <p:nvPr/>
        </p:nvSpPr>
        <p:spPr>
          <a:xfrm>
            <a:off x="1853963" y="3617896"/>
            <a:ext cx="8539089" cy="1446550"/>
          </a:xfrm>
          <a:prstGeom prst="rect">
            <a:avLst/>
          </a:prstGeom>
          <a:noFill/>
        </p:spPr>
        <p:txBody>
          <a:bodyPr wrap="square" rtlCol="0">
            <a:spAutoFit/>
          </a:bodyPr>
          <a:lstStyle/>
          <a:p>
            <a:r>
              <a:rPr lang="en-US" altLang="zh-CN" sz="4400" spc="300" dirty="0">
                <a:solidFill>
                  <a:schemeClr val="bg1"/>
                </a:solidFill>
                <a:latin typeface="Impact" panose="020B0806030902050204" pitchFamily="34" charset="0"/>
                <a:ea typeface="微软雅黑" panose="020B0503020204020204" pitchFamily="34" charset="-122"/>
              </a:rPr>
              <a:t>02</a:t>
            </a:r>
          </a:p>
          <a:p>
            <a:r>
              <a:rPr lang="zh-CN" altLang="en-US" sz="4400" b="1" dirty="0">
                <a:solidFill>
                  <a:schemeClr val="bg1"/>
                </a:solidFill>
                <a:latin typeface="微软雅黑" panose="020B0503020204020204" pitchFamily="34" charset="-122"/>
                <a:ea typeface="微软雅黑" panose="020B0503020204020204" pitchFamily="34" charset="-122"/>
              </a:rPr>
              <a:t>房地产业</a:t>
            </a:r>
          </a:p>
        </p:txBody>
      </p:sp>
      <p:cxnSp>
        <p:nvCxnSpPr>
          <p:cNvPr id="9" name="直接连接符 8"/>
          <p:cNvCxnSpPr/>
          <p:nvPr/>
        </p:nvCxnSpPr>
        <p:spPr bwMode="auto">
          <a:xfrm flipV="1">
            <a:off x="1515168" y="3736260"/>
            <a:ext cx="0" cy="1209822"/>
          </a:xfrm>
          <a:prstGeom prst="line">
            <a:avLst/>
          </a:prstGeom>
          <a:ln w="177800" cmpd="thickThi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611885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6" name="肘形连接符 35"/>
          <p:cNvCxnSpPr/>
          <p:nvPr/>
        </p:nvCxnSpPr>
        <p:spPr>
          <a:xfrm>
            <a:off x="4319753" y="795366"/>
            <a:ext cx="11105171" cy="7619061"/>
          </a:xfrm>
          <a:prstGeom prst="bentConnector3">
            <a:avLst>
              <a:gd name="adj1" fmla="val 66032"/>
            </a:avLst>
          </a:prstGeom>
          <a:ln w="63500">
            <a:solidFill>
              <a:srgbClr val="BFBFBF"/>
            </a:solidFill>
            <a:prstDash val="sysDot"/>
          </a:ln>
        </p:spPr>
        <p:style>
          <a:lnRef idx="1">
            <a:schemeClr val="accent1"/>
          </a:lnRef>
          <a:fillRef idx="0">
            <a:schemeClr val="accent1"/>
          </a:fillRef>
          <a:effectRef idx="0">
            <a:schemeClr val="accent1"/>
          </a:effectRef>
          <a:fontRef idx="minor">
            <a:schemeClr val="tx1"/>
          </a:fontRef>
        </p:style>
      </p:cxnSp>
      <p:grpSp>
        <p:nvGrpSpPr>
          <p:cNvPr id="40" name="组合 39"/>
          <p:cNvGrpSpPr/>
          <p:nvPr/>
        </p:nvGrpSpPr>
        <p:grpSpPr>
          <a:xfrm>
            <a:off x="11362795" y="518469"/>
            <a:ext cx="553791" cy="553791"/>
            <a:chOff x="10757678" y="457928"/>
            <a:chExt cx="553791" cy="553791"/>
          </a:xfrm>
        </p:grpSpPr>
        <p:sp>
          <p:nvSpPr>
            <p:cNvPr id="39" name="椭圆 38"/>
            <p:cNvSpPr/>
            <p:nvPr/>
          </p:nvSpPr>
          <p:spPr>
            <a:xfrm>
              <a:off x="10882648" y="553792"/>
              <a:ext cx="309093" cy="3348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同心圆 33"/>
            <p:cNvSpPr/>
            <p:nvPr/>
          </p:nvSpPr>
          <p:spPr>
            <a:xfrm>
              <a:off x="10757678" y="457928"/>
              <a:ext cx="553791" cy="553791"/>
            </a:xfrm>
            <a:prstGeom prst="donut">
              <a:avLst/>
            </a:prstGeom>
            <a:solidFill>
              <a:srgbClr val="0089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sp>
        <p:nvSpPr>
          <p:cNvPr id="54" name="剪去对角的矩形 53"/>
          <p:cNvSpPr/>
          <p:nvPr/>
        </p:nvSpPr>
        <p:spPr>
          <a:xfrm>
            <a:off x="725214" y="346841"/>
            <a:ext cx="4697178" cy="897049"/>
          </a:xfrm>
          <a:prstGeom prst="snip2DiagRect">
            <a:avLst>
              <a:gd name="adj1" fmla="val 0"/>
              <a:gd name="adj2" fmla="val 28559"/>
            </a:avLst>
          </a:prstGeom>
          <a:solidFill>
            <a:srgbClr val="0089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altLang="zh-CN" sz="3300" b="1" dirty="0">
                <a:solidFill>
                  <a:prstClr val="white"/>
                </a:solidFill>
                <a:latin typeface="微软雅黑" panose="020B0503020204020204" pitchFamily="34" charset="-122"/>
                <a:ea typeface="微软雅黑" panose="020B0503020204020204" pitchFamily="34" charset="-122"/>
              </a:rPr>
              <a:t>1.</a:t>
            </a:r>
            <a:r>
              <a:rPr lang="zh-CN" altLang="en-US" sz="3300" b="1" dirty="0">
                <a:solidFill>
                  <a:prstClr val="white"/>
                </a:solidFill>
                <a:latin typeface="微软雅黑" panose="020B0503020204020204" pitchFamily="34" charset="-122"/>
                <a:ea typeface="微软雅黑" panose="020B0503020204020204" pitchFamily="34" charset="-122"/>
              </a:rPr>
              <a:t>房地产业的基本概念</a:t>
            </a:r>
          </a:p>
        </p:txBody>
      </p:sp>
      <p:sp>
        <p:nvSpPr>
          <p:cNvPr id="10" name="文本框 9"/>
          <p:cNvSpPr txBox="1"/>
          <p:nvPr/>
        </p:nvSpPr>
        <p:spPr>
          <a:xfrm>
            <a:off x="1332583" y="1963883"/>
            <a:ext cx="9221023" cy="2973122"/>
          </a:xfrm>
          <a:prstGeom prst="rect">
            <a:avLst/>
          </a:prstGeom>
          <a:noFill/>
        </p:spPr>
        <p:txBody>
          <a:bodyPr wrap="square" rtlCol="0">
            <a:spAutoFit/>
          </a:bodyPr>
          <a:lstStyle/>
          <a:p>
            <a:pPr lvl="0">
              <a:lnSpc>
                <a:spcPct val="120000"/>
              </a:lnSpc>
            </a:pPr>
            <a:r>
              <a:rPr lang="zh-CN" altLang="en-US" sz="2800" dirty="0">
                <a:solidFill>
                  <a:prstClr val="black">
                    <a:lumMod val="75000"/>
                    <a:lumOff val="25000"/>
                  </a:prstClr>
                </a:solidFill>
                <a:latin typeface="微软雅黑" panose="020B0503020204020204" pitchFamily="34" charset="-122"/>
                <a:ea typeface="微软雅黑" panose="020B0503020204020204" pitchFamily="34" charset="-122"/>
              </a:rPr>
              <a:t>概念：</a:t>
            </a:r>
            <a:endParaRPr lang="en-US" altLang="zh-CN" sz="2800" dirty="0">
              <a:solidFill>
                <a:prstClr val="black">
                  <a:lumMod val="75000"/>
                  <a:lumOff val="25000"/>
                </a:prstClr>
              </a:solidFill>
              <a:latin typeface="微软雅黑" panose="020B0503020204020204" pitchFamily="34" charset="-122"/>
              <a:ea typeface="微软雅黑" panose="020B0503020204020204" pitchFamily="34" charset="-122"/>
            </a:endParaRPr>
          </a:p>
          <a:p>
            <a:pPr indent="457200">
              <a:lnSpc>
                <a:spcPct val="120000"/>
              </a:lnSpc>
            </a:pPr>
            <a:r>
              <a:rPr lang="zh-CN" altLang="en-US" sz="2000" dirty="0">
                <a:solidFill>
                  <a:schemeClr val="tx1">
                    <a:lumMod val="75000"/>
                    <a:lumOff val="25000"/>
                  </a:schemeClr>
                </a:solidFill>
                <a:latin typeface="微软雅黑" panose="020B0503020204020204" pitchFamily="34" charset="-122"/>
                <a:ea typeface="微软雅黑" panose="020B0503020204020204" pitchFamily="34" charset="-122"/>
              </a:rPr>
              <a:t>房地产业是进行</a:t>
            </a:r>
            <a:r>
              <a:rPr lang="zh-CN" altLang="en-US" sz="2000" b="1" dirty="0">
                <a:solidFill>
                  <a:srgbClr val="0089F0"/>
                </a:solidFill>
                <a:latin typeface="微软雅黑" panose="020B0503020204020204" pitchFamily="34" charset="-122"/>
                <a:ea typeface="微软雅黑" panose="020B0503020204020204" pitchFamily="34" charset="-122"/>
              </a:rPr>
              <a:t>房地产投资、开发、经营、管理、服务</a:t>
            </a:r>
            <a:r>
              <a:rPr lang="zh-CN" altLang="en-US" sz="2000" dirty="0">
                <a:solidFill>
                  <a:schemeClr val="tx1">
                    <a:lumMod val="75000"/>
                    <a:lumOff val="25000"/>
                  </a:schemeClr>
                </a:solidFill>
                <a:latin typeface="微软雅黑" panose="020B0503020204020204" pitchFamily="34" charset="-122"/>
                <a:ea typeface="微软雅黑" panose="020B0503020204020204" pitchFamily="34" charset="-122"/>
              </a:rPr>
              <a:t>的行业，属于第三产业，是具有基础性、先导性、带动性和风险性的行业。</a:t>
            </a:r>
            <a:endParaRPr lang="en-US" altLang="zh-CN" sz="2000" dirty="0">
              <a:solidFill>
                <a:schemeClr val="tx1">
                  <a:lumMod val="75000"/>
                  <a:lumOff val="25000"/>
                </a:schemeClr>
              </a:solidFill>
              <a:latin typeface="微软雅黑" panose="020B0503020204020204" pitchFamily="34" charset="-122"/>
              <a:ea typeface="微软雅黑" panose="020B0503020204020204" pitchFamily="34" charset="-122"/>
            </a:endParaRPr>
          </a:p>
          <a:p>
            <a:pPr lvl="0">
              <a:lnSpc>
                <a:spcPct val="120000"/>
              </a:lnSpc>
            </a:pPr>
            <a:r>
              <a:rPr lang="zh-CN" altLang="en-US" sz="2800" dirty="0">
                <a:solidFill>
                  <a:prstClr val="black">
                    <a:lumMod val="75000"/>
                    <a:lumOff val="25000"/>
                  </a:prstClr>
                </a:solidFill>
                <a:latin typeface="微软雅黑" panose="020B0503020204020204" pitchFamily="34" charset="-122"/>
                <a:ea typeface="微软雅黑" panose="020B0503020204020204" pitchFamily="34" charset="-122"/>
              </a:rPr>
              <a:t>房地产业与建筑业：</a:t>
            </a:r>
            <a:endParaRPr lang="en-US" altLang="zh-CN" sz="2800" dirty="0">
              <a:solidFill>
                <a:prstClr val="black">
                  <a:lumMod val="75000"/>
                  <a:lumOff val="25000"/>
                </a:prstClr>
              </a:solidFill>
              <a:latin typeface="微软雅黑" panose="020B0503020204020204" pitchFamily="34" charset="-122"/>
              <a:ea typeface="微软雅黑" panose="020B0503020204020204" pitchFamily="34" charset="-122"/>
            </a:endParaRPr>
          </a:p>
          <a:p>
            <a:pPr lvl="0" indent="457200">
              <a:lnSpc>
                <a:spcPct val="120000"/>
              </a:lnSpc>
            </a:pPr>
            <a:r>
              <a:rPr lang="zh-CN" altLang="en-US" sz="2000" dirty="0">
                <a:solidFill>
                  <a:schemeClr val="tx1">
                    <a:lumMod val="75000"/>
                    <a:lumOff val="25000"/>
                  </a:schemeClr>
                </a:solidFill>
                <a:latin typeface="微软雅黑" panose="020B0503020204020204" pitchFamily="34" charset="-122"/>
                <a:ea typeface="微软雅黑" panose="020B0503020204020204" pitchFamily="34" charset="-122"/>
              </a:rPr>
              <a:t>在房地产开发活动中，房地产业与建筑业往往是甲方与乙方的合作关系。房地产业是策划者、组织者和承担发包任务；建筑业是承包单位，按照承包合同要求完成“</a:t>
            </a:r>
            <a:r>
              <a:rPr lang="zh-CN" altLang="en-US" sz="2000" b="1" dirty="0">
                <a:solidFill>
                  <a:srgbClr val="0089F0"/>
                </a:solidFill>
                <a:latin typeface="微软雅黑" panose="020B0503020204020204" pitchFamily="34" charset="-122"/>
                <a:ea typeface="微软雅黑" panose="020B0503020204020204" pitchFamily="34" charset="-122"/>
              </a:rPr>
              <a:t>三通一平</a:t>
            </a:r>
            <a:r>
              <a:rPr lang="zh-CN" altLang="en-US" sz="2000" dirty="0">
                <a:solidFill>
                  <a:schemeClr val="tx1">
                    <a:lumMod val="75000"/>
                    <a:lumOff val="25000"/>
                  </a:schemeClr>
                </a:solidFill>
                <a:latin typeface="微软雅黑" panose="020B0503020204020204" pitchFamily="34" charset="-122"/>
                <a:ea typeface="微软雅黑" panose="020B0503020204020204" pitchFamily="34" charset="-122"/>
              </a:rPr>
              <a:t>”等土地开发和房屋建设任务。</a:t>
            </a:r>
            <a:endParaRPr lang="en-US" altLang="zh-CN" sz="20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232694076"/>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10">
                                            <p:txEl>
                                              <p:pRg st="1" end="1"/>
                                            </p:txEl>
                                          </p:spTgt>
                                        </p:tgtEl>
                                        <p:attrNameLst>
                                          <p:attrName>style.visibility</p:attrName>
                                        </p:attrNameLst>
                                      </p:cBhvr>
                                      <p:to>
                                        <p:strVal val="visible"/>
                                      </p:to>
                                    </p:set>
                                    <p:animEffect transition="in" filter="fade">
                                      <p:cBhvr>
                                        <p:cTn id="12" dur="1000"/>
                                        <p:tgtEl>
                                          <p:spTgt spid="10">
                                            <p:txEl>
                                              <p:pRg st="1" end="1"/>
                                            </p:txEl>
                                          </p:spTgt>
                                        </p:tgtEl>
                                      </p:cBhvr>
                                    </p:animEffect>
                                    <p:anim calcmode="lin" valueType="num">
                                      <p:cBhvr>
                                        <p:cTn id="13" dur="1000" fill="hold"/>
                                        <p:tgtEl>
                                          <p:spTgt spid="10">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10">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10">
                                            <p:txEl>
                                              <p:pRg st="2" end="2"/>
                                            </p:txEl>
                                          </p:spTgt>
                                        </p:tgtEl>
                                        <p:attrNameLst>
                                          <p:attrName>style.visibility</p:attrName>
                                        </p:attrNameLst>
                                      </p:cBhvr>
                                      <p:to>
                                        <p:strVal val="visible"/>
                                      </p:to>
                                    </p:set>
                                    <p:animEffect transition="in" filter="fade">
                                      <p:cBhvr>
                                        <p:cTn id="19" dur="1000"/>
                                        <p:tgtEl>
                                          <p:spTgt spid="10">
                                            <p:txEl>
                                              <p:pRg st="2" end="2"/>
                                            </p:txEl>
                                          </p:spTgt>
                                        </p:tgtEl>
                                      </p:cBhvr>
                                    </p:animEffect>
                                    <p:anim calcmode="lin" valueType="num">
                                      <p:cBhvr>
                                        <p:cTn id="20" dur="1000" fill="hold"/>
                                        <p:tgtEl>
                                          <p:spTgt spid="10">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10">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10">
                                            <p:txEl>
                                              <p:pRg st="3" end="3"/>
                                            </p:txEl>
                                          </p:spTgt>
                                        </p:tgtEl>
                                        <p:attrNameLst>
                                          <p:attrName>style.visibility</p:attrName>
                                        </p:attrNameLst>
                                      </p:cBhvr>
                                      <p:to>
                                        <p:strVal val="visible"/>
                                      </p:to>
                                    </p:set>
                                    <p:animEffect transition="in" filter="fade">
                                      <p:cBhvr>
                                        <p:cTn id="24" dur="1000"/>
                                        <p:tgtEl>
                                          <p:spTgt spid="10">
                                            <p:txEl>
                                              <p:pRg st="3" end="3"/>
                                            </p:txEl>
                                          </p:spTgt>
                                        </p:tgtEl>
                                      </p:cBhvr>
                                    </p:animEffect>
                                    <p:anim calcmode="lin" valueType="num">
                                      <p:cBhvr>
                                        <p:cTn id="25" dur="1000" fill="hold"/>
                                        <p:tgtEl>
                                          <p:spTgt spid="10">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10">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6" name="肘形连接符 35"/>
          <p:cNvCxnSpPr/>
          <p:nvPr/>
        </p:nvCxnSpPr>
        <p:spPr>
          <a:xfrm>
            <a:off x="4319753" y="795366"/>
            <a:ext cx="11105171" cy="7619061"/>
          </a:xfrm>
          <a:prstGeom prst="bentConnector3">
            <a:avLst>
              <a:gd name="adj1" fmla="val 66032"/>
            </a:avLst>
          </a:prstGeom>
          <a:ln w="63500">
            <a:solidFill>
              <a:srgbClr val="BFBFBF"/>
            </a:solidFill>
            <a:prstDash val="sysDot"/>
          </a:ln>
        </p:spPr>
        <p:style>
          <a:lnRef idx="1">
            <a:schemeClr val="accent1"/>
          </a:lnRef>
          <a:fillRef idx="0">
            <a:schemeClr val="accent1"/>
          </a:fillRef>
          <a:effectRef idx="0">
            <a:schemeClr val="accent1"/>
          </a:effectRef>
          <a:fontRef idx="minor">
            <a:schemeClr val="tx1"/>
          </a:fontRef>
        </p:style>
      </p:cxnSp>
      <p:grpSp>
        <p:nvGrpSpPr>
          <p:cNvPr id="40" name="组合 39"/>
          <p:cNvGrpSpPr/>
          <p:nvPr/>
        </p:nvGrpSpPr>
        <p:grpSpPr>
          <a:xfrm>
            <a:off x="11362795" y="518469"/>
            <a:ext cx="553791" cy="553791"/>
            <a:chOff x="10757678" y="457928"/>
            <a:chExt cx="553791" cy="553791"/>
          </a:xfrm>
        </p:grpSpPr>
        <p:sp>
          <p:nvSpPr>
            <p:cNvPr id="39" name="椭圆 38"/>
            <p:cNvSpPr/>
            <p:nvPr/>
          </p:nvSpPr>
          <p:spPr>
            <a:xfrm>
              <a:off x="10882648" y="553792"/>
              <a:ext cx="309093" cy="3348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同心圆 33"/>
            <p:cNvSpPr/>
            <p:nvPr/>
          </p:nvSpPr>
          <p:spPr>
            <a:xfrm>
              <a:off x="10757678" y="457928"/>
              <a:ext cx="553791" cy="553791"/>
            </a:xfrm>
            <a:prstGeom prst="donut">
              <a:avLst/>
            </a:prstGeom>
            <a:solidFill>
              <a:srgbClr val="0089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sp>
        <p:nvSpPr>
          <p:cNvPr id="54" name="剪去对角的矩形 53"/>
          <p:cNvSpPr/>
          <p:nvPr/>
        </p:nvSpPr>
        <p:spPr>
          <a:xfrm>
            <a:off x="725214" y="346841"/>
            <a:ext cx="4697178" cy="897049"/>
          </a:xfrm>
          <a:prstGeom prst="snip2DiagRect">
            <a:avLst>
              <a:gd name="adj1" fmla="val 0"/>
              <a:gd name="adj2" fmla="val 28559"/>
            </a:avLst>
          </a:prstGeom>
          <a:solidFill>
            <a:srgbClr val="0089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altLang="zh-CN" sz="3300" b="1" dirty="0">
                <a:solidFill>
                  <a:prstClr val="white"/>
                </a:solidFill>
                <a:latin typeface="微软雅黑" panose="020B0503020204020204" pitchFamily="34" charset="-122"/>
                <a:ea typeface="微软雅黑" panose="020B0503020204020204" pitchFamily="34" charset="-122"/>
              </a:rPr>
              <a:t>1.</a:t>
            </a:r>
            <a:r>
              <a:rPr lang="zh-CN" altLang="en-US" sz="3300" b="1" dirty="0">
                <a:solidFill>
                  <a:prstClr val="white"/>
                </a:solidFill>
                <a:latin typeface="微软雅黑" panose="020B0503020204020204" pitchFamily="34" charset="-122"/>
                <a:ea typeface="微软雅黑" panose="020B0503020204020204" pitchFamily="34" charset="-122"/>
              </a:rPr>
              <a:t>房地产业的基本概念</a:t>
            </a:r>
          </a:p>
        </p:txBody>
      </p:sp>
      <p:sp>
        <p:nvSpPr>
          <p:cNvPr id="8" name="文本框 7"/>
          <p:cNvSpPr txBox="1"/>
          <p:nvPr/>
        </p:nvSpPr>
        <p:spPr>
          <a:xfrm>
            <a:off x="1358511" y="1424923"/>
            <a:ext cx="2342229" cy="1200329"/>
          </a:xfrm>
          <a:prstGeom prst="rect">
            <a:avLst/>
          </a:prstGeom>
          <a:noFill/>
        </p:spPr>
        <p:txBody>
          <a:bodyPr wrap="square" rtlCol="0">
            <a:spAutoFit/>
          </a:bodyPr>
          <a:lstStyle/>
          <a:p>
            <a:r>
              <a:rPr lang="zh-CN" altLang="en-US" sz="3200" dirty="0">
                <a:solidFill>
                  <a:schemeClr val="tx1">
                    <a:lumMod val="75000"/>
                    <a:lumOff val="25000"/>
                  </a:schemeClr>
                </a:solidFill>
                <a:latin typeface="微软雅黑" panose="020B0503020204020204" pitchFamily="34" charset="-122"/>
                <a:ea typeface="微软雅黑" panose="020B0503020204020204" pitchFamily="34" charset="-122"/>
              </a:rPr>
              <a:t>房地产业</a:t>
            </a:r>
            <a:endParaRPr lang="en-US" altLang="zh-CN" sz="32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4000" b="1" dirty="0">
                <a:solidFill>
                  <a:srgbClr val="0089F0"/>
                </a:solidFill>
                <a:latin typeface="微软雅黑" panose="020B0503020204020204" pitchFamily="34" charset="-122"/>
                <a:ea typeface="微软雅黑" panose="020B0503020204020204" pitchFamily="34" charset="-122"/>
              </a:rPr>
              <a:t>子行业</a:t>
            </a:r>
          </a:p>
        </p:txBody>
      </p:sp>
      <p:sp>
        <p:nvSpPr>
          <p:cNvPr id="9" name="矩形 8"/>
          <p:cNvSpPr/>
          <p:nvPr/>
        </p:nvSpPr>
        <p:spPr>
          <a:xfrm>
            <a:off x="1151343" y="1557445"/>
            <a:ext cx="189465" cy="997918"/>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0000"/>
              </a:solidFill>
            </a:endParaRPr>
          </a:p>
        </p:txBody>
      </p:sp>
      <p:graphicFrame>
        <p:nvGraphicFramePr>
          <p:cNvPr id="2" name="图示 1"/>
          <p:cNvGraphicFramePr/>
          <p:nvPr>
            <p:extLst>
              <p:ext uri="{D42A27DB-BD31-4B8C-83A1-F6EECF244321}">
                <p14:modId xmlns:p14="http://schemas.microsoft.com/office/powerpoint/2010/main" val="191897667"/>
              </p:ext>
            </p:extLst>
          </p:nvPr>
        </p:nvGraphicFramePr>
        <p:xfrm>
          <a:off x="3339592" y="1424923"/>
          <a:ext cx="7514336" cy="480330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124185"/>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1000"/>
                                        <p:tgtEl>
                                          <p:spTgt spid="9"/>
                                        </p:tgtEl>
                                      </p:cBhvr>
                                    </p:animEffect>
                                    <p:anim calcmode="lin" valueType="num">
                                      <p:cBhvr>
                                        <p:cTn id="13" dur="1000" fill="hold"/>
                                        <p:tgtEl>
                                          <p:spTgt spid="9"/>
                                        </p:tgtEl>
                                        <p:attrNameLst>
                                          <p:attrName>ppt_x</p:attrName>
                                        </p:attrNameLst>
                                      </p:cBhvr>
                                      <p:tavLst>
                                        <p:tav tm="0">
                                          <p:val>
                                            <p:strVal val="#ppt_x"/>
                                          </p:val>
                                        </p:tav>
                                        <p:tav tm="100000">
                                          <p:val>
                                            <p:strVal val="#ppt_x"/>
                                          </p:val>
                                        </p:tav>
                                      </p:tavLst>
                                    </p:anim>
                                    <p:anim calcmode="lin" valueType="num">
                                      <p:cBhvr>
                                        <p:cTn id="14"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fade">
                                      <p:cBhvr>
                                        <p:cTn id="19" dur="1000"/>
                                        <p:tgtEl>
                                          <p:spTgt spid="2"/>
                                        </p:tgtEl>
                                      </p:cBhvr>
                                    </p:animEffect>
                                    <p:anim calcmode="lin" valueType="num">
                                      <p:cBhvr>
                                        <p:cTn id="20" dur="1000" fill="hold"/>
                                        <p:tgtEl>
                                          <p:spTgt spid="2"/>
                                        </p:tgtEl>
                                        <p:attrNameLst>
                                          <p:attrName>ppt_x</p:attrName>
                                        </p:attrNameLst>
                                      </p:cBhvr>
                                      <p:tavLst>
                                        <p:tav tm="0">
                                          <p:val>
                                            <p:strVal val="#ppt_x"/>
                                          </p:val>
                                        </p:tav>
                                        <p:tav tm="100000">
                                          <p:val>
                                            <p:strVal val="#ppt_x"/>
                                          </p:val>
                                        </p:tav>
                                      </p:tavLst>
                                    </p:anim>
                                    <p:anim calcmode="lin" valueType="num">
                                      <p:cBhvr>
                                        <p:cTn id="21"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animBg="1"/>
      <p:bldGraphic spid="2" grpId="0">
        <p:bldAsOne/>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0" name="肘形连接符 19"/>
          <p:cNvCxnSpPr/>
          <p:nvPr/>
        </p:nvCxnSpPr>
        <p:spPr>
          <a:xfrm rot="10800000" flipV="1">
            <a:off x="1055689" y="-441886"/>
            <a:ext cx="10015541" cy="1356286"/>
          </a:xfrm>
          <a:prstGeom prst="bentConnector3">
            <a:avLst>
              <a:gd name="adj1" fmla="val -5718"/>
            </a:avLst>
          </a:prstGeom>
          <a:ln w="63500">
            <a:solidFill>
              <a:srgbClr val="BFBFBF"/>
            </a:solidFill>
            <a:prstDash val="sysDot"/>
          </a:ln>
        </p:spPr>
        <p:style>
          <a:lnRef idx="1">
            <a:schemeClr val="accent1"/>
          </a:lnRef>
          <a:fillRef idx="0">
            <a:schemeClr val="accent1"/>
          </a:fillRef>
          <a:effectRef idx="0">
            <a:schemeClr val="accent1"/>
          </a:effectRef>
          <a:fontRef idx="minor">
            <a:schemeClr val="tx1"/>
          </a:fontRef>
        </p:style>
      </p:cxnSp>
      <p:sp>
        <p:nvSpPr>
          <p:cNvPr id="54" name="剪去对角的矩形 53"/>
          <p:cNvSpPr/>
          <p:nvPr/>
        </p:nvSpPr>
        <p:spPr>
          <a:xfrm>
            <a:off x="5370990" y="439606"/>
            <a:ext cx="6298617" cy="897049"/>
          </a:xfrm>
          <a:prstGeom prst="snip2DiagRect">
            <a:avLst>
              <a:gd name="adj1" fmla="val 0"/>
              <a:gd name="adj2" fmla="val 28559"/>
            </a:avLst>
          </a:prstGeom>
          <a:solidFill>
            <a:srgbClr val="0089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altLang="zh-CN" sz="3300" b="1" dirty="0">
                <a:solidFill>
                  <a:prstClr val="white"/>
                </a:solidFill>
                <a:latin typeface="微软雅黑" panose="020B0503020204020204" pitchFamily="34" charset="-122"/>
                <a:ea typeface="微软雅黑" panose="020B0503020204020204" pitchFamily="34" charset="-122"/>
              </a:rPr>
              <a:t>2.</a:t>
            </a:r>
            <a:r>
              <a:rPr lang="zh-CN" altLang="en-US" sz="3300" b="1" dirty="0">
                <a:solidFill>
                  <a:prstClr val="white"/>
                </a:solidFill>
                <a:latin typeface="微软雅黑" panose="020B0503020204020204" pitchFamily="34" charset="-122"/>
                <a:ea typeface="微软雅黑" panose="020B0503020204020204" pitchFamily="34" charset="-122"/>
              </a:rPr>
              <a:t>房地产业在国民经济中的地位</a:t>
            </a:r>
          </a:p>
        </p:txBody>
      </p:sp>
      <p:cxnSp>
        <p:nvCxnSpPr>
          <p:cNvPr id="44" name="直接连接符 43"/>
          <p:cNvCxnSpPr/>
          <p:nvPr/>
        </p:nvCxnSpPr>
        <p:spPr>
          <a:xfrm>
            <a:off x="1055689" y="914401"/>
            <a:ext cx="0" cy="6203575"/>
          </a:xfrm>
          <a:prstGeom prst="line">
            <a:avLst/>
          </a:prstGeom>
          <a:ln w="63500">
            <a:solidFill>
              <a:srgbClr val="BFBFBF"/>
            </a:solidFill>
            <a:prstDash val="sysDot"/>
          </a:ln>
        </p:spPr>
        <p:style>
          <a:lnRef idx="1">
            <a:schemeClr val="accent1"/>
          </a:lnRef>
          <a:fillRef idx="0">
            <a:schemeClr val="accent1"/>
          </a:fillRef>
          <a:effectRef idx="0">
            <a:schemeClr val="accent1"/>
          </a:effectRef>
          <a:fontRef idx="minor">
            <a:schemeClr val="tx1"/>
          </a:fontRef>
        </p:style>
      </p:cxnSp>
      <p:grpSp>
        <p:nvGrpSpPr>
          <p:cNvPr id="40" name="组合 39"/>
          <p:cNvGrpSpPr/>
          <p:nvPr/>
        </p:nvGrpSpPr>
        <p:grpSpPr>
          <a:xfrm>
            <a:off x="778792" y="607595"/>
            <a:ext cx="553791" cy="553791"/>
            <a:chOff x="10757678" y="457928"/>
            <a:chExt cx="553791" cy="553791"/>
          </a:xfrm>
        </p:grpSpPr>
        <p:sp>
          <p:nvSpPr>
            <p:cNvPr id="39" name="椭圆 38"/>
            <p:cNvSpPr/>
            <p:nvPr/>
          </p:nvSpPr>
          <p:spPr>
            <a:xfrm>
              <a:off x="10882648" y="553792"/>
              <a:ext cx="309093" cy="3348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同心圆 33"/>
            <p:cNvSpPr/>
            <p:nvPr/>
          </p:nvSpPr>
          <p:spPr>
            <a:xfrm>
              <a:off x="10757678" y="457928"/>
              <a:ext cx="553791" cy="553791"/>
            </a:xfrm>
            <a:prstGeom prst="donut">
              <a:avLst/>
            </a:prstGeom>
            <a:solidFill>
              <a:srgbClr val="0089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graphicFrame>
        <p:nvGraphicFramePr>
          <p:cNvPr id="10" name="图示 9"/>
          <p:cNvGraphicFramePr/>
          <p:nvPr>
            <p:extLst>
              <p:ext uri="{D42A27DB-BD31-4B8C-83A1-F6EECF244321}">
                <p14:modId xmlns:p14="http://schemas.microsoft.com/office/powerpoint/2010/main" val="2894764913"/>
              </p:ext>
            </p:extLst>
          </p:nvPr>
        </p:nvGraphicFramePr>
        <p:xfrm>
          <a:off x="1454688" y="1585713"/>
          <a:ext cx="7863366" cy="48609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1" name="文本框 10"/>
          <p:cNvSpPr txBox="1"/>
          <p:nvPr/>
        </p:nvSpPr>
        <p:spPr>
          <a:xfrm>
            <a:off x="9572244" y="2495500"/>
            <a:ext cx="1938286" cy="461665"/>
          </a:xfrm>
          <a:prstGeom prst="rect">
            <a:avLst/>
          </a:prstGeom>
          <a:noFill/>
        </p:spPr>
        <p:txBody>
          <a:bodyPr wrap="square" rtlCol="0">
            <a:spAutoFit/>
          </a:bodyPr>
          <a:lstStyle/>
          <a:p>
            <a:r>
              <a:rPr lang="zh-CN" altLang="en-US" sz="2400" dirty="0">
                <a:latin typeface="微软雅黑" panose="020B0503020204020204" pitchFamily="34" charset="-122"/>
                <a:ea typeface="微软雅黑" panose="020B0503020204020204" pitchFamily="34" charset="-122"/>
              </a:rPr>
              <a:t>观点：</a:t>
            </a:r>
          </a:p>
        </p:txBody>
      </p:sp>
      <p:sp>
        <p:nvSpPr>
          <p:cNvPr id="12" name="圆角矩形 44"/>
          <p:cNvSpPr/>
          <p:nvPr/>
        </p:nvSpPr>
        <p:spPr>
          <a:xfrm>
            <a:off x="9659327" y="3087840"/>
            <a:ext cx="2435015" cy="2070085"/>
          </a:xfrm>
          <a:prstGeom prst="roundRect">
            <a:avLst/>
          </a:prstGeom>
          <a:noFill/>
          <a:ln w="28575">
            <a:solidFill>
              <a:srgbClr val="BFBFBF"/>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文本框 12"/>
          <p:cNvSpPr txBox="1"/>
          <p:nvPr/>
        </p:nvSpPr>
        <p:spPr>
          <a:xfrm>
            <a:off x="9756064" y="3087840"/>
            <a:ext cx="2435015" cy="2031325"/>
          </a:xfrm>
          <a:prstGeom prst="rect">
            <a:avLst/>
          </a:prstGeom>
          <a:noFill/>
        </p:spPr>
        <p:txBody>
          <a:bodyPr wrap="square" rtlCol="0">
            <a:spAutoFit/>
          </a:bodyPr>
          <a:lstStyle/>
          <a:p>
            <a:pPr>
              <a:lnSpc>
                <a:spcPct val="140000"/>
              </a:lnSpc>
              <a:buClr>
                <a:schemeClr val="tx1">
                  <a:lumMod val="75000"/>
                  <a:lumOff val="25000"/>
                </a:schemeClr>
              </a:buClr>
            </a:pPr>
            <a:r>
              <a:rPr lang="zh-CN" altLang="en-US" dirty="0">
                <a:solidFill>
                  <a:schemeClr val="tx1">
                    <a:lumMod val="75000"/>
                    <a:lumOff val="25000"/>
                  </a:schemeClr>
                </a:solidFill>
                <a:latin typeface="微软雅黑" panose="020B0503020204020204" pitchFamily="34" charset="-122"/>
                <a:ea typeface="微软雅黑" panose="020B0503020204020204" pitchFamily="34" charset="-122"/>
              </a:rPr>
              <a:t>房地产业存在于房地产开发的前期准备阶段、生产阶段、流通阶段和消费阶段全过程。</a:t>
            </a:r>
          </a:p>
        </p:txBody>
      </p:sp>
    </p:spTree>
    <p:extLst>
      <p:ext uri="{BB962C8B-B14F-4D97-AF65-F5344CB8AC3E}">
        <p14:creationId xmlns:p14="http://schemas.microsoft.com/office/powerpoint/2010/main" val="360287088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000"/>
                                        <p:tgtEl>
                                          <p:spTgt spid="11"/>
                                        </p:tgtEl>
                                      </p:cBhvr>
                                    </p:animEffect>
                                    <p:anim calcmode="lin" valueType="num">
                                      <p:cBhvr>
                                        <p:cTn id="8" dur="1000" fill="hold"/>
                                        <p:tgtEl>
                                          <p:spTgt spid="11"/>
                                        </p:tgtEl>
                                        <p:attrNameLst>
                                          <p:attrName>ppt_x</p:attrName>
                                        </p:attrNameLst>
                                      </p:cBhvr>
                                      <p:tavLst>
                                        <p:tav tm="0">
                                          <p:val>
                                            <p:strVal val="#ppt_x"/>
                                          </p:val>
                                        </p:tav>
                                        <p:tav tm="100000">
                                          <p:val>
                                            <p:strVal val="#ppt_x"/>
                                          </p:val>
                                        </p:tav>
                                      </p:tavLst>
                                    </p:anim>
                                    <p:anim calcmode="lin" valueType="num">
                                      <p:cBhvr>
                                        <p:cTn id="9" dur="1000" fill="hold"/>
                                        <p:tgtEl>
                                          <p:spTgt spid="11"/>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1000"/>
                                        <p:tgtEl>
                                          <p:spTgt spid="12"/>
                                        </p:tgtEl>
                                      </p:cBhvr>
                                    </p:animEffect>
                                    <p:anim calcmode="lin" valueType="num">
                                      <p:cBhvr>
                                        <p:cTn id="13" dur="1000" fill="hold"/>
                                        <p:tgtEl>
                                          <p:spTgt spid="12"/>
                                        </p:tgtEl>
                                        <p:attrNameLst>
                                          <p:attrName>ppt_x</p:attrName>
                                        </p:attrNameLst>
                                      </p:cBhvr>
                                      <p:tavLst>
                                        <p:tav tm="0">
                                          <p:val>
                                            <p:strVal val="#ppt_x"/>
                                          </p:val>
                                        </p:tav>
                                        <p:tav tm="100000">
                                          <p:val>
                                            <p:strVal val="#ppt_x"/>
                                          </p:val>
                                        </p:tav>
                                      </p:tavLst>
                                    </p:anim>
                                    <p:anim calcmode="lin" valueType="num">
                                      <p:cBhvr>
                                        <p:cTn id="14" dur="1000" fill="hold"/>
                                        <p:tgtEl>
                                          <p:spTgt spid="12"/>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1000"/>
                                        <p:tgtEl>
                                          <p:spTgt spid="13"/>
                                        </p:tgtEl>
                                      </p:cBhvr>
                                    </p:animEffect>
                                    <p:anim calcmode="lin" valueType="num">
                                      <p:cBhvr>
                                        <p:cTn id="18" dur="1000" fill="hold"/>
                                        <p:tgtEl>
                                          <p:spTgt spid="13"/>
                                        </p:tgtEl>
                                        <p:attrNameLst>
                                          <p:attrName>ppt_x</p:attrName>
                                        </p:attrNameLst>
                                      </p:cBhvr>
                                      <p:tavLst>
                                        <p:tav tm="0">
                                          <p:val>
                                            <p:strVal val="#ppt_x"/>
                                          </p:val>
                                        </p:tav>
                                        <p:tav tm="100000">
                                          <p:val>
                                            <p:strVal val="#ppt_x"/>
                                          </p:val>
                                        </p:tav>
                                      </p:tavLst>
                                    </p:anim>
                                    <p:anim calcmode="lin" valueType="num">
                                      <p:cBhvr>
                                        <p:cTn id="19"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fade">
                                      <p:cBhvr>
                                        <p:cTn id="24" dur="1000"/>
                                        <p:tgtEl>
                                          <p:spTgt spid="10"/>
                                        </p:tgtEl>
                                      </p:cBhvr>
                                    </p:animEffect>
                                    <p:anim calcmode="lin" valueType="num">
                                      <p:cBhvr>
                                        <p:cTn id="25" dur="1000" fill="hold"/>
                                        <p:tgtEl>
                                          <p:spTgt spid="10"/>
                                        </p:tgtEl>
                                        <p:attrNameLst>
                                          <p:attrName>ppt_x</p:attrName>
                                        </p:attrNameLst>
                                      </p:cBhvr>
                                      <p:tavLst>
                                        <p:tav tm="0">
                                          <p:val>
                                            <p:strVal val="#ppt_x"/>
                                          </p:val>
                                        </p:tav>
                                        <p:tav tm="100000">
                                          <p:val>
                                            <p:strVal val="#ppt_x"/>
                                          </p:val>
                                        </p:tav>
                                      </p:tavLst>
                                    </p:anim>
                                    <p:anim calcmode="lin" valueType="num">
                                      <p:cBhvr>
                                        <p:cTn id="26"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0" grpId="0">
        <p:bldAsOne/>
      </p:bldGraphic>
      <p:bldP spid="11" grpId="0"/>
      <p:bldP spid="12" grpId="0" animBg="1"/>
      <p:bldP spid="1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0" name="肘形连接符 19"/>
          <p:cNvCxnSpPr>
            <a:endCxn id="9" idx="0"/>
          </p:cNvCxnSpPr>
          <p:nvPr/>
        </p:nvCxnSpPr>
        <p:spPr>
          <a:xfrm rot="16200000" flipV="1">
            <a:off x="6241719" y="1567006"/>
            <a:ext cx="6156602" cy="4613321"/>
          </a:xfrm>
          <a:prstGeom prst="bentConnector2">
            <a:avLst/>
          </a:prstGeom>
          <a:ln w="63500">
            <a:solidFill>
              <a:srgbClr val="BFBFBF"/>
            </a:solidFill>
            <a:prstDash val="sysDot"/>
          </a:ln>
        </p:spPr>
        <p:style>
          <a:lnRef idx="1">
            <a:schemeClr val="accent1"/>
          </a:lnRef>
          <a:fillRef idx="0">
            <a:schemeClr val="accent1"/>
          </a:fillRef>
          <a:effectRef idx="0">
            <a:schemeClr val="accent1"/>
          </a:effectRef>
          <a:fontRef idx="minor">
            <a:schemeClr val="tx1"/>
          </a:fontRef>
        </p:style>
      </p:cxnSp>
      <p:grpSp>
        <p:nvGrpSpPr>
          <p:cNvPr id="40" name="组合 39"/>
          <p:cNvGrpSpPr/>
          <p:nvPr/>
        </p:nvGrpSpPr>
        <p:grpSpPr>
          <a:xfrm>
            <a:off x="11364242" y="518469"/>
            <a:ext cx="553791" cy="553791"/>
            <a:chOff x="10757678" y="457928"/>
            <a:chExt cx="553791" cy="553791"/>
          </a:xfrm>
        </p:grpSpPr>
        <p:sp>
          <p:nvSpPr>
            <p:cNvPr id="39" name="椭圆 38"/>
            <p:cNvSpPr/>
            <p:nvPr/>
          </p:nvSpPr>
          <p:spPr>
            <a:xfrm>
              <a:off x="10882648" y="553792"/>
              <a:ext cx="309093" cy="3348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同心圆 33"/>
            <p:cNvSpPr/>
            <p:nvPr/>
          </p:nvSpPr>
          <p:spPr>
            <a:xfrm>
              <a:off x="10757678" y="457928"/>
              <a:ext cx="553791" cy="553791"/>
            </a:xfrm>
            <a:prstGeom prst="donut">
              <a:avLst/>
            </a:prstGeom>
            <a:solidFill>
              <a:srgbClr val="0089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sp>
        <p:nvSpPr>
          <p:cNvPr id="9" name="剪去对角的矩形 8"/>
          <p:cNvSpPr/>
          <p:nvPr/>
        </p:nvSpPr>
        <p:spPr>
          <a:xfrm>
            <a:off x="725214" y="346841"/>
            <a:ext cx="6288145" cy="897049"/>
          </a:xfrm>
          <a:prstGeom prst="snip2DiagRect">
            <a:avLst>
              <a:gd name="adj1" fmla="val 0"/>
              <a:gd name="adj2" fmla="val 28559"/>
            </a:avLst>
          </a:prstGeom>
          <a:solidFill>
            <a:srgbClr val="0089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altLang="zh-CN" sz="3300" b="1" dirty="0">
                <a:solidFill>
                  <a:prstClr val="white"/>
                </a:solidFill>
                <a:latin typeface="微软雅黑" panose="020B0503020204020204" pitchFamily="34" charset="-122"/>
                <a:ea typeface="微软雅黑" panose="020B0503020204020204" pitchFamily="34" charset="-122"/>
              </a:rPr>
              <a:t>3.</a:t>
            </a:r>
            <a:r>
              <a:rPr lang="zh-CN" altLang="en-US" sz="3300" b="1" dirty="0">
                <a:solidFill>
                  <a:prstClr val="white"/>
                </a:solidFill>
                <a:latin typeface="微软雅黑" panose="020B0503020204020204" pitchFamily="34" charset="-122"/>
                <a:ea typeface="微软雅黑" panose="020B0503020204020204" pitchFamily="34" charset="-122"/>
              </a:rPr>
              <a:t>房地产业在国民经济中的作用</a:t>
            </a:r>
          </a:p>
        </p:txBody>
      </p:sp>
      <p:sp>
        <p:nvSpPr>
          <p:cNvPr id="17" name="文本框 16"/>
          <p:cNvSpPr txBox="1"/>
          <p:nvPr/>
        </p:nvSpPr>
        <p:spPr>
          <a:xfrm>
            <a:off x="1376267" y="1424923"/>
            <a:ext cx="2342229" cy="1200329"/>
          </a:xfrm>
          <a:prstGeom prst="rect">
            <a:avLst/>
          </a:prstGeom>
          <a:noFill/>
        </p:spPr>
        <p:txBody>
          <a:bodyPr wrap="square" rtlCol="0">
            <a:spAutoFit/>
          </a:bodyPr>
          <a:lstStyle/>
          <a:p>
            <a:r>
              <a:rPr lang="zh-CN" altLang="en-US" sz="3200" dirty="0">
                <a:solidFill>
                  <a:schemeClr val="tx1">
                    <a:lumMod val="75000"/>
                    <a:lumOff val="25000"/>
                  </a:schemeClr>
                </a:solidFill>
                <a:latin typeface="微软雅黑" panose="020B0503020204020204" pitchFamily="34" charset="-122"/>
                <a:ea typeface="微软雅黑" panose="020B0503020204020204" pitchFamily="34" charset="-122"/>
              </a:rPr>
              <a:t>作用</a:t>
            </a:r>
            <a:endParaRPr lang="en-US" altLang="zh-CN" sz="32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4000" b="1" dirty="0">
                <a:solidFill>
                  <a:srgbClr val="0089F0"/>
                </a:solidFill>
                <a:latin typeface="微软雅黑" panose="020B0503020204020204" pitchFamily="34" charset="-122"/>
                <a:ea typeface="微软雅黑" panose="020B0503020204020204" pitchFamily="34" charset="-122"/>
              </a:rPr>
              <a:t>正面作用</a:t>
            </a:r>
          </a:p>
        </p:txBody>
      </p:sp>
      <p:sp>
        <p:nvSpPr>
          <p:cNvPr id="18" name="矩形 17"/>
          <p:cNvSpPr/>
          <p:nvPr/>
        </p:nvSpPr>
        <p:spPr>
          <a:xfrm>
            <a:off x="1169099" y="1557445"/>
            <a:ext cx="189465" cy="997918"/>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0000"/>
              </a:solidFill>
            </a:endParaRPr>
          </a:p>
        </p:txBody>
      </p:sp>
      <p:graphicFrame>
        <p:nvGraphicFramePr>
          <p:cNvPr id="21" name="图示 20"/>
          <p:cNvGraphicFramePr/>
          <p:nvPr>
            <p:extLst>
              <p:ext uri="{D42A27DB-BD31-4B8C-83A1-F6EECF244321}">
                <p14:modId xmlns:p14="http://schemas.microsoft.com/office/powerpoint/2010/main" val="1161156877"/>
              </p:ext>
            </p:extLst>
          </p:nvPr>
        </p:nvGraphicFramePr>
        <p:xfrm>
          <a:off x="3591052" y="1424922"/>
          <a:ext cx="7514336" cy="480330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6290483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1000"/>
                                        <p:tgtEl>
                                          <p:spTgt spid="17"/>
                                        </p:tgtEl>
                                      </p:cBhvr>
                                    </p:animEffect>
                                    <p:anim calcmode="lin" valueType="num">
                                      <p:cBhvr>
                                        <p:cTn id="8" dur="1000" fill="hold"/>
                                        <p:tgtEl>
                                          <p:spTgt spid="17"/>
                                        </p:tgtEl>
                                        <p:attrNameLst>
                                          <p:attrName>ppt_x</p:attrName>
                                        </p:attrNameLst>
                                      </p:cBhvr>
                                      <p:tavLst>
                                        <p:tav tm="0">
                                          <p:val>
                                            <p:strVal val="#ppt_x"/>
                                          </p:val>
                                        </p:tav>
                                        <p:tav tm="100000">
                                          <p:val>
                                            <p:strVal val="#ppt_x"/>
                                          </p:val>
                                        </p:tav>
                                      </p:tavLst>
                                    </p:anim>
                                    <p:anim calcmode="lin" valueType="num">
                                      <p:cBhvr>
                                        <p:cTn id="9" dur="1000" fill="hold"/>
                                        <p:tgtEl>
                                          <p:spTgt spid="17"/>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fade">
                                      <p:cBhvr>
                                        <p:cTn id="12" dur="1000"/>
                                        <p:tgtEl>
                                          <p:spTgt spid="18"/>
                                        </p:tgtEl>
                                      </p:cBhvr>
                                    </p:animEffect>
                                    <p:anim calcmode="lin" valueType="num">
                                      <p:cBhvr>
                                        <p:cTn id="13" dur="1000" fill="hold"/>
                                        <p:tgtEl>
                                          <p:spTgt spid="18"/>
                                        </p:tgtEl>
                                        <p:attrNameLst>
                                          <p:attrName>ppt_x</p:attrName>
                                        </p:attrNameLst>
                                      </p:cBhvr>
                                      <p:tavLst>
                                        <p:tav tm="0">
                                          <p:val>
                                            <p:strVal val="#ppt_x"/>
                                          </p:val>
                                        </p:tav>
                                        <p:tav tm="100000">
                                          <p:val>
                                            <p:strVal val="#ppt_x"/>
                                          </p:val>
                                        </p:tav>
                                      </p:tavLst>
                                    </p:anim>
                                    <p:anim calcmode="lin" valueType="num">
                                      <p:cBhvr>
                                        <p:cTn id="14"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fade">
                                      <p:cBhvr>
                                        <p:cTn id="19" dur="1000"/>
                                        <p:tgtEl>
                                          <p:spTgt spid="21"/>
                                        </p:tgtEl>
                                      </p:cBhvr>
                                    </p:animEffect>
                                    <p:anim calcmode="lin" valueType="num">
                                      <p:cBhvr>
                                        <p:cTn id="20" dur="1000" fill="hold"/>
                                        <p:tgtEl>
                                          <p:spTgt spid="21"/>
                                        </p:tgtEl>
                                        <p:attrNameLst>
                                          <p:attrName>ppt_x</p:attrName>
                                        </p:attrNameLst>
                                      </p:cBhvr>
                                      <p:tavLst>
                                        <p:tav tm="0">
                                          <p:val>
                                            <p:strVal val="#ppt_x"/>
                                          </p:val>
                                        </p:tav>
                                        <p:tav tm="100000">
                                          <p:val>
                                            <p:strVal val="#ppt_x"/>
                                          </p:val>
                                        </p:tav>
                                      </p:tavLst>
                                    </p:anim>
                                    <p:anim calcmode="lin" valueType="num">
                                      <p:cBhvr>
                                        <p:cTn id="21"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8" grpId="0" animBg="1"/>
      <p:bldGraphic spid="21" grpId="0">
        <p:bldAsOne/>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0" name="肘形连接符 19"/>
          <p:cNvCxnSpPr>
            <a:endCxn id="9" idx="0"/>
          </p:cNvCxnSpPr>
          <p:nvPr/>
        </p:nvCxnSpPr>
        <p:spPr>
          <a:xfrm rot="16200000" flipV="1">
            <a:off x="6241719" y="1567006"/>
            <a:ext cx="6156602" cy="4613321"/>
          </a:xfrm>
          <a:prstGeom prst="bentConnector2">
            <a:avLst/>
          </a:prstGeom>
          <a:ln w="63500">
            <a:solidFill>
              <a:srgbClr val="BFBFBF"/>
            </a:solidFill>
            <a:prstDash val="sysDot"/>
          </a:ln>
        </p:spPr>
        <p:style>
          <a:lnRef idx="1">
            <a:schemeClr val="accent1"/>
          </a:lnRef>
          <a:fillRef idx="0">
            <a:schemeClr val="accent1"/>
          </a:fillRef>
          <a:effectRef idx="0">
            <a:schemeClr val="accent1"/>
          </a:effectRef>
          <a:fontRef idx="minor">
            <a:schemeClr val="tx1"/>
          </a:fontRef>
        </p:style>
      </p:cxnSp>
      <p:grpSp>
        <p:nvGrpSpPr>
          <p:cNvPr id="40" name="组合 39"/>
          <p:cNvGrpSpPr/>
          <p:nvPr/>
        </p:nvGrpSpPr>
        <p:grpSpPr>
          <a:xfrm>
            <a:off x="11364242" y="518469"/>
            <a:ext cx="553791" cy="553791"/>
            <a:chOff x="10757678" y="457928"/>
            <a:chExt cx="553791" cy="553791"/>
          </a:xfrm>
        </p:grpSpPr>
        <p:sp>
          <p:nvSpPr>
            <p:cNvPr id="39" name="椭圆 38"/>
            <p:cNvSpPr/>
            <p:nvPr/>
          </p:nvSpPr>
          <p:spPr>
            <a:xfrm>
              <a:off x="10882648" y="553792"/>
              <a:ext cx="309093" cy="3348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同心圆 33"/>
            <p:cNvSpPr/>
            <p:nvPr/>
          </p:nvSpPr>
          <p:spPr>
            <a:xfrm>
              <a:off x="10757678" y="457928"/>
              <a:ext cx="553791" cy="553791"/>
            </a:xfrm>
            <a:prstGeom prst="donut">
              <a:avLst/>
            </a:prstGeom>
            <a:solidFill>
              <a:srgbClr val="0089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sp>
        <p:nvSpPr>
          <p:cNvPr id="9" name="剪去对角的矩形 8"/>
          <p:cNvSpPr/>
          <p:nvPr/>
        </p:nvSpPr>
        <p:spPr>
          <a:xfrm>
            <a:off x="725214" y="346841"/>
            <a:ext cx="6288145" cy="897049"/>
          </a:xfrm>
          <a:prstGeom prst="snip2DiagRect">
            <a:avLst>
              <a:gd name="adj1" fmla="val 0"/>
              <a:gd name="adj2" fmla="val 28559"/>
            </a:avLst>
          </a:prstGeom>
          <a:solidFill>
            <a:srgbClr val="0089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altLang="zh-CN" sz="3300" b="1" dirty="0">
                <a:solidFill>
                  <a:prstClr val="white"/>
                </a:solidFill>
                <a:latin typeface="微软雅黑" panose="020B0503020204020204" pitchFamily="34" charset="-122"/>
                <a:ea typeface="微软雅黑" panose="020B0503020204020204" pitchFamily="34" charset="-122"/>
              </a:rPr>
              <a:t>3.</a:t>
            </a:r>
            <a:r>
              <a:rPr lang="zh-CN" altLang="en-US" sz="3300" b="1" dirty="0">
                <a:solidFill>
                  <a:prstClr val="white"/>
                </a:solidFill>
                <a:latin typeface="微软雅黑" panose="020B0503020204020204" pitchFamily="34" charset="-122"/>
                <a:ea typeface="微软雅黑" panose="020B0503020204020204" pitchFamily="34" charset="-122"/>
              </a:rPr>
              <a:t>房地产业在国民经济中的作用</a:t>
            </a:r>
          </a:p>
        </p:txBody>
      </p:sp>
      <p:sp>
        <p:nvSpPr>
          <p:cNvPr id="17" name="文本框 16"/>
          <p:cNvSpPr txBox="1"/>
          <p:nvPr/>
        </p:nvSpPr>
        <p:spPr>
          <a:xfrm>
            <a:off x="1376267" y="1424923"/>
            <a:ext cx="2342229" cy="1200329"/>
          </a:xfrm>
          <a:prstGeom prst="rect">
            <a:avLst/>
          </a:prstGeom>
          <a:noFill/>
        </p:spPr>
        <p:txBody>
          <a:bodyPr wrap="square" rtlCol="0">
            <a:spAutoFit/>
          </a:bodyPr>
          <a:lstStyle/>
          <a:p>
            <a:r>
              <a:rPr lang="zh-CN" altLang="en-US" sz="3200" dirty="0">
                <a:solidFill>
                  <a:schemeClr val="tx1">
                    <a:lumMod val="75000"/>
                    <a:lumOff val="25000"/>
                  </a:schemeClr>
                </a:solidFill>
                <a:latin typeface="微软雅黑" panose="020B0503020204020204" pitchFamily="34" charset="-122"/>
                <a:ea typeface="微软雅黑" panose="020B0503020204020204" pitchFamily="34" charset="-122"/>
              </a:rPr>
              <a:t>作用</a:t>
            </a:r>
            <a:endParaRPr lang="en-US" altLang="zh-CN" sz="32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4000" b="1" dirty="0">
                <a:solidFill>
                  <a:srgbClr val="0089F0"/>
                </a:solidFill>
                <a:latin typeface="微软雅黑" panose="020B0503020204020204" pitchFamily="34" charset="-122"/>
                <a:ea typeface="微软雅黑" panose="020B0503020204020204" pitchFamily="34" charset="-122"/>
              </a:rPr>
              <a:t>负面作用</a:t>
            </a:r>
          </a:p>
        </p:txBody>
      </p:sp>
      <p:sp>
        <p:nvSpPr>
          <p:cNvPr id="18" name="矩形 17"/>
          <p:cNvSpPr/>
          <p:nvPr/>
        </p:nvSpPr>
        <p:spPr>
          <a:xfrm>
            <a:off x="1169099" y="1557445"/>
            <a:ext cx="189465" cy="997918"/>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0000"/>
              </a:solidFill>
            </a:endParaRPr>
          </a:p>
        </p:txBody>
      </p:sp>
      <p:graphicFrame>
        <p:nvGraphicFramePr>
          <p:cNvPr id="21" name="图示 20"/>
          <p:cNvGraphicFramePr/>
          <p:nvPr>
            <p:extLst>
              <p:ext uri="{D42A27DB-BD31-4B8C-83A1-F6EECF244321}">
                <p14:modId xmlns:p14="http://schemas.microsoft.com/office/powerpoint/2010/main" val="2792974362"/>
              </p:ext>
            </p:extLst>
          </p:nvPr>
        </p:nvGraphicFramePr>
        <p:xfrm>
          <a:off x="3591052" y="1424922"/>
          <a:ext cx="7514336" cy="480330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5555232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1000"/>
                                        <p:tgtEl>
                                          <p:spTgt spid="17"/>
                                        </p:tgtEl>
                                      </p:cBhvr>
                                    </p:animEffect>
                                    <p:anim calcmode="lin" valueType="num">
                                      <p:cBhvr>
                                        <p:cTn id="8" dur="1000" fill="hold"/>
                                        <p:tgtEl>
                                          <p:spTgt spid="17"/>
                                        </p:tgtEl>
                                        <p:attrNameLst>
                                          <p:attrName>ppt_x</p:attrName>
                                        </p:attrNameLst>
                                      </p:cBhvr>
                                      <p:tavLst>
                                        <p:tav tm="0">
                                          <p:val>
                                            <p:strVal val="#ppt_x"/>
                                          </p:val>
                                        </p:tav>
                                        <p:tav tm="100000">
                                          <p:val>
                                            <p:strVal val="#ppt_x"/>
                                          </p:val>
                                        </p:tav>
                                      </p:tavLst>
                                    </p:anim>
                                    <p:anim calcmode="lin" valueType="num">
                                      <p:cBhvr>
                                        <p:cTn id="9" dur="1000" fill="hold"/>
                                        <p:tgtEl>
                                          <p:spTgt spid="17"/>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fade">
                                      <p:cBhvr>
                                        <p:cTn id="12" dur="1000"/>
                                        <p:tgtEl>
                                          <p:spTgt spid="18"/>
                                        </p:tgtEl>
                                      </p:cBhvr>
                                    </p:animEffect>
                                    <p:anim calcmode="lin" valueType="num">
                                      <p:cBhvr>
                                        <p:cTn id="13" dur="1000" fill="hold"/>
                                        <p:tgtEl>
                                          <p:spTgt spid="18"/>
                                        </p:tgtEl>
                                        <p:attrNameLst>
                                          <p:attrName>ppt_x</p:attrName>
                                        </p:attrNameLst>
                                      </p:cBhvr>
                                      <p:tavLst>
                                        <p:tav tm="0">
                                          <p:val>
                                            <p:strVal val="#ppt_x"/>
                                          </p:val>
                                        </p:tav>
                                        <p:tav tm="100000">
                                          <p:val>
                                            <p:strVal val="#ppt_x"/>
                                          </p:val>
                                        </p:tav>
                                      </p:tavLst>
                                    </p:anim>
                                    <p:anim calcmode="lin" valueType="num">
                                      <p:cBhvr>
                                        <p:cTn id="14"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6" presetClass="entr" presetSubtype="37" fill="hold" grpId="0" nodeType="click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barn(outVertical)">
                                      <p:cBhvr>
                                        <p:cTn id="19"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8" grpId="0" animBg="1"/>
      <p:bldGraphic spid="21" grpId="0">
        <p:bldAsOne/>
      </p:bldGraphic>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0" name="肘形连接符 19"/>
          <p:cNvCxnSpPr/>
          <p:nvPr/>
        </p:nvCxnSpPr>
        <p:spPr>
          <a:xfrm rot="10800000" flipV="1">
            <a:off x="1055689" y="-441886"/>
            <a:ext cx="10015541" cy="1356286"/>
          </a:xfrm>
          <a:prstGeom prst="bentConnector3">
            <a:avLst>
              <a:gd name="adj1" fmla="val -5718"/>
            </a:avLst>
          </a:prstGeom>
          <a:ln w="63500">
            <a:solidFill>
              <a:srgbClr val="BFBFBF"/>
            </a:solidFill>
            <a:prstDash val="sysDot"/>
          </a:ln>
        </p:spPr>
        <p:style>
          <a:lnRef idx="1">
            <a:schemeClr val="accent1"/>
          </a:lnRef>
          <a:fillRef idx="0">
            <a:schemeClr val="accent1"/>
          </a:fillRef>
          <a:effectRef idx="0">
            <a:schemeClr val="accent1"/>
          </a:effectRef>
          <a:fontRef idx="minor">
            <a:schemeClr val="tx1"/>
          </a:fontRef>
        </p:style>
      </p:cxnSp>
      <p:sp>
        <p:nvSpPr>
          <p:cNvPr id="54" name="剪去对角的矩形 53"/>
          <p:cNvSpPr/>
          <p:nvPr/>
        </p:nvSpPr>
        <p:spPr>
          <a:xfrm>
            <a:off x="7496070" y="439606"/>
            <a:ext cx="4173537" cy="897049"/>
          </a:xfrm>
          <a:prstGeom prst="snip2DiagRect">
            <a:avLst>
              <a:gd name="adj1" fmla="val 0"/>
              <a:gd name="adj2" fmla="val 28559"/>
            </a:avLst>
          </a:prstGeom>
          <a:solidFill>
            <a:srgbClr val="0089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altLang="zh-CN" sz="3300" b="1" dirty="0">
                <a:solidFill>
                  <a:prstClr val="white"/>
                </a:solidFill>
                <a:latin typeface="微软雅黑" panose="020B0503020204020204" pitchFamily="34" charset="-122"/>
                <a:ea typeface="微软雅黑" panose="020B0503020204020204" pitchFamily="34" charset="-122"/>
              </a:rPr>
              <a:t>4.</a:t>
            </a:r>
            <a:r>
              <a:rPr lang="zh-CN" altLang="en-US" sz="3300" b="1" dirty="0">
                <a:solidFill>
                  <a:prstClr val="white"/>
                </a:solidFill>
                <a:latin typeface="微软雅黑" panose="020B0503020204020204" pitchFamily="34" charset="-122"/>
                <a:ea typeface="微软雅黑" panose="020B0503020204020204" pitchFamily="34" charset="-122"/>
              </a:rPr>
              <a:t>房地产的白银时代</a:t>
            </a:r>
          </a:p>
        </p:txBody>
      </p:sp>
      <p:cxnSp>
        <p:nvCxnSpPr>
          <p:cNvPr id="44" name="直接连接符 43"/>
          <p:cNvCxnSpPr/>
          <p:nvPr/>
        </p:nvCxnSpPr>
        <p:spPr>
          <a:xfrm>
            <a:off x="1055689" y="914401"/>
            <a:ext cx="0" cy="6203575"/>
          </a:xfrm>
          <a:prstGeom prst="line">
            <a:avLst/>
          </a:prstGeom>
          <a:ln w="63500">
            <a:solidFill>
              <a:srgbClr val="BFBFBF"/>
            </a:solidFill>
            <a:prstDash val="sysDot"/>
          </a:ln>
        </p:spPr>
        <p:style>
          <a:lnRef idx="1">
            <a:schemeClr val="accent1"/>
          </a:lnRef>
          <a:fillRef idx="0">
            <a:schemeClr val="accent1"/>
          </a:fillRef>
          <a:effectRef idx="0">
            <a:schemeClr val="accent1"/>
          </a:effectRef>
          <a:fontRef idx="minor">
            <a:schemeClr val="tx1"/>
          </a:fontRef>
        </p:style>
      </p:cxnSp>
      <p:grpSp>
        <p:nvGrpSpPr>
          <p:cNvPr id="40" name="组合 39"/>
          <p:cNvGrpSpPr/>
          <p:nvPr/>
        </p:nvGrpSpPr>
        <p:grpSpPr>
          <a:xfrm>
            <a:off x="778792" y="607595"/>
            <a:ext cx="553791" cy="553791"/>
            <a:chOff x="10757678" y="457928"/>
            <a:chExt cx="553791" cy="553791"/>
          </a:xfrm>
        </p:grpSpPr>
        <p:sp>
          <p:nvSpPr>
            <p:cNvPr id="39" name="椭圆 38"/>
            <p:cNvSpPr/>
            <p:nvPr/>
          </p:nvSpPr>
          <p:spPr>
            <a:xfrm>
              <a:off x="10882648" y="553792"/>
              <a:ext cx="309093" cy="3348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同心圆 33"/>
            <p:cNvSpPr/>
            <p:nvPr/>
          </p:nvSpPr>
          <p:spPr>
            <a:xfrm>
              <a:off x="10757678" y="457928"/>
              <a:ext cx="553791" cy="553791"/>
            </a:xfrm>
            <a:prstGeom prst="donut">
              <a:avLst/>
            </a:prstGeom>
            <a:solidFill>
              <a:srgbClr val="0089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sp>
        <p:nvSpPr>
          <p:cNvPr id="14" name="文本框 13"/>
          <p:cNvSpPr txBox="1"/>
          <p:nvPr/>
        </p:nvSpPr>
        <p:spPr>
          <a:xfrm>
            <a:off x="1681422" y="1672540"/>
            <a:ext cx="8577945" cy="3933384"/>
          </a:xfrm>
          <a:prstGeom prst="rect">
            <a:avLst/>
          </a:prstGeom>
          <a:noFill/>
        </p:spPr>
        <p:txBody>
          <a:bodyPr wrap="square" rtlCol="0">
            <a:spAutoFit/>
          </a:bodyPr>
          <a:lstStyle/>
          <a:p>
            <a:pPr>
              <a:lnSpc>
                <a:spcPct val="120000"/>
              </a:lnSpc>
            </a:pPr>
            <a:r>
              <a:rPr lang="zh-CN" altLang="en-US" sz="2800" dirty="0">
                <a:solidFill>
                  <a:schemeClr val="tx1">
                    <a:lumMod val="75000"/>
                    <a:lumOff val="25000"/>
                  </a:schemeClr>
                </a:solidFill>
                <a:latin typeface="微软雅黑" panose="020B0503020204020204" pitchFamily="34" charset="-122"/>
                <a:ea typeface="微软雅黑" panose="020B0503020204020204" pitchFamily="34" charset="-122"/>
              </a:rPr>
              <a:t>观点：</a:t>
            </a:r>
            <a:endParaRPr lang="en-US" altLang="zh-CN" sz="2800" dirty="0">
              <a:solidFill>
                <a:schemeClr val="tx1">
                  <a:lumMod val="75000"/>
                  <a:lumOff val="25000"/>
                </a:schemeClr>
              </a:solidFill>
              <a:latin typeface="微软雅黑" panose="020B0503020204020204" pitchFamily="34" charset="-122"/>
              <a:ea typeface="微软雅黑" panose="020B0503020204020204" pitchFamily="34" charset="-122"/>
            </a:endParaRPr>
          </a:p>
          <a:p>
            <a:pPr indent="457200">
              <a:lnSpc>
                <a:spcPct val="120000"/>
              </a:lnSpc>
            </a:pPr>
            <a:r>
              <a:rPr lang="zh-CN" altLang="en-US" dirty="0">
                <a:solidFill>
                  <a:schemeClr val="tx1">
                    <a:lumMod val="75000"/>
                    <a:lumOff val="25000"/>
                  </a:schemeClr>
                </a:solidFill>
                <a:latin typeface="微软雅黑" panose="020B0503020204020204" pitchFamily="34" charset="-122"/>
                <a:ea typeface="微软雅黑" panose="020B0503020204020204" pitchFamily="34" charset="-122"/>
              </a:rPr>
              <a:t>中国房地产业</a:t>
            </a:r>
            <a:r>
              <a:rPr lang="zh-CN" altLang="en-US" b="1" dirty="0">
                <a:solidFill>
                  <a:srgbClr val="0089F0"/>
                </a:solidFill>
                <a:latin typeface="微软雅黑" panose="020B0503020204020204" pitchFamily="34" charset="-122"/>
                <a:ea typeface="微软雅黑" panose="020B0503020204020204" pitchFamily="34" charset="-122"/>
              </a:rPr>
              <a:t>投资开发粗放增长的黄金期</a:t>
            </a:r>
            <a:r>
              <a:rPr lang="zh-CN" altLang="en-US" dirty="0">
                <a:solidFill>
                  <a:schemeClr val="tx1">
                    <a:lumMod val="75000"/>
                    <a:lumOff val="25000"/>
                  </a:schemeClr>
                </a:solidFill>
                <a:latin typeface="微软雅黑" panose="020B0503020204020204" pitchFamily="34" charset="-122"/>
                <a:ea typeface="微软雅黑" panose="020B0503020204020204" pitchFamily="34" charset="-122"/>
              </a:rPr>
              <a:t>基本结束，未来十年投资开发业虽然仍是行业主导，但会出现洗牌调整，产生大中小城市市场分化、企业分化、产品分化、经营策略分化，总之进入</a:t>
            </a:r>
            <a:r>
              <a:rPr lang="zh-CN" altLang="en-US" b="1" dirty="0">
                <a:solidFill>
                  <a:srgbClr val="0089F0"/>
                </a:solidFill>
                <a:latin typeface="微软雅黑" panose="020B0503020204020204" pitchFamily="34" charset="-122"/>
                <a:ea typeface="微软雅黑" panose="020B0503020204020204" pitchFamily="34" charset="-122"/>
              </a:rPr>
              <a:t>多元化时代</a:t>
            </a:r>
            <a:r>
              <a:rPr lang="zh-CN" altLang="en-US" dirty="0">
                <a:solidFill>
                  <a:schemeClr val="tx1">
                    <a:lumMod val="75000"/>
                    <a:lumOff val="25000"/>
                  </a:schemeClr>
                </a:solidFill>
                <a:latin typeface="微软雅黑" panose="020B0503020204020204" pitchFamily="34" charset="-122"/>
                <a:ea typeface="微软雅黑" panose="020B0503020204020204" pitchFamily="34" charset="-122"/>
              </a:rPr>
              <a:t>。当前受继续限购影响，中期受房产保有税和继承税影响，远期受老龄化影响，十年后进入</a:t>
            </a:r>
            <a:r>
              <a:rPr lang="zh-CN" altLang="en-US" b="1" dirty="0">
                <a:solidFill>
                  <a:srgbClr val="0089F0"/>
                </a:solidFill>
                <a:latin typeface="微软雅黑" panose="020B0503020204020204" pitchFamily="34" charset="-122"/>
                <a:ea typeface="微软雅黑" panose="020B0503020204020204" pitchFamily="34" charset="-122"/>
              </a:rPr>
              <a:t>房产经纪时代</a:t>
            </a:r>
            <a:r>
              <a:rPr lang="zh-CN" altLang="en-US" dirty="0">
                <a:solidFill>
                  <a:schemeClr val="tx1">
                    <a:lumMod val="75000"/>
                    <a:lumOff val="25000"/>
                  </a:schemeClr>
                </a:solidFill>
                <a:latin typeface="微软雅黑" panose="020B0503020204020204" pitchFamily="34" charset="-122"/>
                <a:ea typeface="微软雅黑" panose="020B0503020204020204" pitchFamily="34" charset="-122"/>
              </a:rPr>
              <a:t>。 </a:t>
            </a:r>
            <a:endParaRPr lang="en-US" altLang="zh-CN" dirty="0">
              <a:solidFill>
                <a:schemeClr val="tx1">
                  <a:lumMod val="75000"/>
                  <a:lumOff val="25000"/>
                </a:schemeClr>
              </a:solidFill>
              <a:latin typeface="微软雅黑" panose="020B0503020204020204" pitchFamily="34" charset="-122"/>
              <a:ea typeface="微软雅黑" panose="020B0503020204020204" pitchFamily="34" charset="-122"/>
            </a:endParaRPr>
          </a:p>
          <a:p>
            <a:pPr algn="r">
              <a:lnSpc>
                <a:spcPct val="120000"/>
              </a:lnSpc>
            </a:pPr>
            <a:r>
              <a:rPr lang="en-US" altLang="zh-CN" dirty="0">
                <a:solidFill>
                  <a:schemeClr val="tx1">
                    <a:lumMod val="75000"/>
                    <a:lumOff val="25000"/>
                  </a:schemeClr>
                </a:solidFill>
                <a:latin typeface="微软雅黑" panose="020B0503020204020204" pitchFamily="34" charset="-122"/>
                <a:ea typeface="微软雅黑" panose="020B0503020204020204" pitchFamily="34" charset="-122"/>
              </a:rPr>
              <a:t>——</a:t>
            </a:r>
            <a:r>
              <a:rPr lang="zh-CN" altLang="en-US" dirty="0">
                <a:solidFill>
                  <a:schemeClr val="tx1">
                    <a:lumMod val="75000"/>
                    <a:lumOff val="25000"/>
                  </a:schemeClr>
                </a:solidFill>
                <a:latin typeface="微软雅黑" panose="020B0503020204020204" pitchFamily="34" charset="-122"/>
                <a:ea typeface="微软雅黑" panose="020B0503020204020204" pitchFamily="34" charset="-122"/>
              </a:rPr>
              <a:t>程道平</a:t>
            </a:r>
            <a:endParaRPr lang="en-US" altLang="zh-CN" dirty="0">
              <a:solidFill>
                <a:schemeClr val="tx1">
                  <a:lumMod val="75000"/>
                  <a:lumOff val="25000"/>
                </a:schemeClr>
              </a:solidFill>
              <a:latin typeface="微软雅黑" panose="020B0503020204020204" pitchFamily="34" charset="-122"/>
              <a:ea typeface="微软雅黑" panose="020B0503020204020204" pitchFamily="34" charset="-122"/>
            </a:endParaRPr>
          </a:p>
          <a:p>
            <a:pPr indent="457200">
              <a:lnSpc>
                <a:spcPct val="120000"/>
              </a:lnSpc>
            </a:pPr>
            <a:r>
              <a:rPr lang="zh-CN" altLang="en-US" dirty="0">
                <a:solidFill>
                  <a:schemeClr val="tx1">
                    <a:lumMod val="75000"/>
                    <a:lumOff val="25000"/>
                  </a:schemeClr>
                </a:solidFill>
                <a:latin typeface="微软雅黑" panose="020B0503020204020204" pitchFamily="34" charset="-122"/>
                <a:ea typeface="微软雅黑" panose="020B0503020204020204" pitchFamily="34" charset="-122"/>
              </a:rPr>
              <a:t>在房地产白银时代，开发商正谋求多路径增加</a:t>
            </a:r>
            <a:r>
              <a:rPr lang="zh-CN" altLang="en-US" b="1" dirty="0">
                <a:solidFill>
                  <a:srgbClr val="0089F0"/>
                </a:solidFill>
                <a:latin typeface="微软雅黑" panose="020B0503020204020204" pitchFamily="34" charset="-122"/>
                <a:ea typeface="微软雅黑" panose="020B0503020204020204" pitchFamily="34" charset="-122"/>
              </a:rPr>
              <a:t>房产附加值</a:t>
            </a:r>
            <a:r>
              <a:rPr lang="zh-CN" altLang="en-US" dirty="0">
                <a:solidFill>
                  <a:schemeClr val="tx1">
                    <a:lumMod val="75000"/>
                    <a:lumOff val="25000"/>
                  </a:schemeClr>
                </a:solidFill>
                <a:latin typeface="微软雅黑" panose="020B0503020204020204" pitchFamily="34" charset="-122"/>
                <a:ea typeface="微软雅黑" panose="020B0503020204020204" pitchFamily="34" charset="-122"/>
              </a:rPr>
              <a:t>，并大打“房地产</a:t>
            </a:r>
            <a:r>
              <a:rPr lang="en-US" altLang="zh-CN" dirty="0">
                <a:solidFill>
                  <a:schemeClr val="tx1">
                    <a:lumMod val="75000"/>
                    <a:lumOff val="25000"/>
                  </a:schemeClr>
                </a:solidFill>
                <a:latin typeface="微软雅黑" panose="020B0503020204020204" pitchFamily="34" charset="-122"/>
                <a:ea typeface="微软雅黑" panose="020B0503020204020204" pitchFamily="34" charset="-122"/>
              </a:rPr>
              <a:t>+”</a:t>
            </a:r>
            <a:r>
              <a:rPr lang="zh-CN" altLang="en-US" dirty="0">
                <a:solidFill>
                  <a:schemeClr val="tx1">
                    <a:lumMod val="75000"/>
                    <a:lumOff val="25000"/>
                  </a:schemeClr>
                </a:solidFill>
                <a:latin typeface="微软雅黑" panose="020B0503020204020204" pitchFamily="34" charset="-122"/>
                <a:ea typeface="微软雅黑" panose="020B0503020204020204" pitchFamily="34" charset="-122"/>
              </a:rPr>
              <a:t>牌，推动了文化地产、旅游地产、长租公寓等新业态加速涌现。</a:t>
            </a:r>
            <a:endParaRPr lang="en-US" altLang="zh-CN" dirty="0">
              <a:solidFill>
                <a:schemeClr val="tx1">
                  <a:lumMod val="75000"/>
                  <a:lumOff val="25000"/>
                </a:schemeClr>
              </a:solidFill>
              <a:latin typeface="微软雅黑" panose="020B0503020204020204" pitchFamily="34" charset="-122"/>
              <a:ea typeface="微软雅黑" panose="020B0503020204020204" pitchFamily="34" charset="-122"/>
            </a:endParaRPr>
          </a:p>
          <a:p>
            <a:pPr indent="457200">
              <a:lnSpc>
                <a:spcPct val="120000"/>
              </a:lnSpc>
            </a:pPr>
            <a:r>
              <a:rPr lang="zh-CN" altLang="en-US" dirty="0">
                <a:solidFill>
                  <a:schemeClr val="tx1">
                    <a:lumMod val="75000"/>
                    <a:lumOff val="25000"/>
                  </a:schemeClr>
                </a:solidFill>
                <a:latin typeface="微软雅黑" panose="020B0503020204020204" pitchFamily="34" charset="-122"/>
                <a:ea typeface="微软雅黑" panose="020B0503020204020204" pitchFamily="34" charset="-122"/>
              </a:rPr>
              <a:t>告别简单开发就可赚钱的时代后，开发商也在多路径谋求提升产品品质和附加值。例如，对于中高端改善型人群而言，房地产企业在产品升级过程中应更多考虑市场环境和购房者的实际改善需求。</a:t>
            </a:r>
            <a:endParaRPr lang="en-US" altLang="zh-CN"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15659350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fade">
                                      <p:cBhvr>
                                        <p:cTn id="7" dur="1000"/>
                                        <p:tgtEl>
                                          <p:spTgt spid="14">
                                            <p:txEl>
                                              <p:pRg st="0" end="0"/>
                                            </p:txEl>
                                          </p:spTgt>
                                        </p:tgtEl>
                                      </p:cBhvr>
                                    </p:animEffect>
                                    <p:anim calcmode="lin" valueType="num">
                                      <p:cBhvr>
                                        <p:cTn id="8" dur="1000" fill="hold"/>
                                        <p:tgtEl>
                                          <p:spTgt spid="1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4">
                                            <p:txEl>
                                              <p:pRg st="1" end="1"/>
                                            </p:txEl>
                                          </p:spTgt>
                                        </p:tgtEl>
                                        <p:attrNameLst>
                                          <p:attrName>style.visibility</p:attrName>
                                        </p:attrNameLst>
                                      </p:cBhvr>
                                      <p:to>
                                        <p:strVal val="visible"/>
                                      </p:to>
                                    </p:set>
                                    <p:animEffect transition="in" filter="fade">
                                      <p:cBhvr>
                                        <p:cTn id="14" dur="1000"/>
                                        <p:tgtEl>
                                          <p:spTgt spid="14">
                                            <p:txEl>
                                              <p:pRg st="1" end="1"/>
                                            </p:txEl>
                                          </p:spTgt>
                                        </p:tgtEl>
                                      </p:cBhvr>
                                    </p:animEffect>
                                    <p:anim calcmode="lin" valueType="num">
                                      <p:cBhvr>
                                        <p:cTn id="15" dur="1000" fill="hold"/>
                                        <p:tgtEl>
                                          <p:spTgt spid="14">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4">
                                            <p:txEl>
                                              <p:pRg st="2" end="2"/>
                                            </p:txEl>
                                          </p:spTgt>
                                        </p:tgtEl>
                                        <p:attrNameLst>
                                          <p:attrName>style.visibility</p:attrName>
                                        </p:attrNameLst>
                                      </p:cBhvr>
                                      <p:to>
                                        <p:strVal val="visible"/>
                                      </p:to>
                                    </p:set>
                                    <p:animEffect transition="in" filter="fade">
                                      <p:cBhvr>
                                        <p:cTn id="21" dur="1000"/>
                                        <p:tgtEl>
                                          <p:spTgt spid="14">
                                            <p:txEl>
                                              <p:pRg st="2" end="2"/>
                                            </p:txEl>
                                          </p:spTgt>
                                        </p:tgtEl>
                                      </p:cBhvr>
                                    </p:animEffect>
                                    <p:anim calcmode="lin" valueType="num">
                                      <p:cBhvr>
                                        <p:cTn id="22" dur="1000" fill="hold"/>
                                        <p:tgtEl>
                                          <p:spTgt spid="14">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14">
                                            <p:txEl>
                                              <p:pRg st="3" end="3"/>
                                            </p:txEl>
                                          </p:spTgt>
                                        </p:tgtEl>
                                        <p:attrNameLst>
                                          <p:attrName>style.visibility</p:attrName>
                                        </p:attrNameLst>
                                      </p:cBhvr>
                                      <p:to>
                                        <p:strVal val="visible"/>
                                      </p:to>
                                    </p:set>
                                    <p:animEffect transition="in" filter="fade">
                                      <p:cBhvr>
                                        <p:cTn id="28" dur="1000"/>
                                        <p:tgtEl>
                                          <p:spTgt spid="14">
                                            <p:txEl>
                                              <p:pRg st="3" end="3"/>
                                            </p:txEl>
                                          </p:spTgt>
                                        </p:tgtEl>
                                      </p:cBhvr>
                                    </p:animEffect>
                                    <p:anim calcmode="lin" valueType="num">
                                      <p:cBhvr>
                                        <p:cTn id="29" dur="1000" fill="hold"/>
                                        <p:tgtEl>
                                          <p:spTgt spid="14">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1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14">
                                            <p:txEl>
                                              <p:pRg st="4" end="4"/>
                                            </p:txEl>
                                          </p:spTgt>
                                        </p:tgtEl>
                                        <p:attrNameLst>
                                          <p:attrName>style.visibility</p:attrName>
                                        </p:attrNameLst>
                                      </p:cBhvr>
                                      <p:to>
                                        <p:strVal val="visible"/>
                                      </p:to>
                                    </p:set>
                                    <p:animEffect transition="in" filter="fade">
                                      <p:cBhvr>
                                        <p:cTn id="35" dur="1000"/>
                                        <p:tgtEl>
                                          <p:spTgt spid="14">
                                            <p:txEl>
                                              <p:pRg st="4" end="4"/>
                                            </p:txEl>
                                          </p:spTgt>
                                        </p:tgtEl>
                                      </p:cBhvr>
                                    </p:animEffect>
                                    <p:anim calcmode="lin" valueType="num">
                                      <p:cBhvr>
                                        <p:cTn id="36" dur="1000" fill="hold"/>
                                        <p:tgtEl>
                                          <p:spTgt spid="14">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14">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0" name="肘形连接符 19"/>
          <p:cNvCxnSpPr/>
          <p:nvPr/>
        </p:nvCxnSpPr>
        <p:spPr>
          <a:xfrm rot="10800000" flipV="1">
            <a:off x="1055689" y="-441886"/>
            <a:ext cx="10015541" cy="1356286"/>
          </a:xfrm>
          <a:prstGeom prst="bentConnector3">
            <a:avLst>
              <a:gd name="adj1" fmla="val -5718"/>
            </a:avLst>
          </a:prstGeom>
          <a:ln w="63500">
            <a:solidFill>
              <a:srgbClr val="BFBFBF"/>
            </a:solidFill>
            <a:prstDash val="sysDot"/>
          </a:ln>
        </p:spPr>
        <p:style>
          <a:lnRef idx="1">
            <a:schemeClr val="accent1"/>
          </a:lnRef>
          <a:fillRef idx="0">
            <a:schemeClr val="accent1"/>
          </a:fillRef>
          <a:effectRef idx="0">
            <a:schemeClr val="accent1"/>
          </a:effectRef>
          <a:fontRef idx="minor">
            <a:schemeClr val="tx1"/>
          </a:fontRef>
        </p:style>
      </p:cxnSp>
      <p:sp>
        <p:nvSpPr>
          <p:cNvPr id="54" name="剪去对角的矩形 53"/>
          <p:cNvSpPr/>
          <p:nvPr/>
        </p:nvSpPr>
        <p:spPr>
          <a:xfrm>
            <a:off x="7496070" y="439606"/>
            <a:ext cx="4173537" cy="897049"/>
          </a:xfrm>
          <a:prstGeom prst="snip2DiagRect">
            <a:avLst>
              <a:gd name="adj1" fmla="val 0"/>
              <a:gd name="adj2" fmla="val 28559"/>
            </a:avLst>
          </a:prstGeom>
          <a:solidFill>
            <a:srgbClr val="0089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altLang="zh-CN" sz="3300" b="1" dirty="0">
                <a:solidFill>
                  <a:prstClr val="white"/>
                </a:solidFill>
                <a:latin typeface="微软雅黑" panose="020B0503020204020204" pitchFamily="34" charset="-122"/>
                <a:ea typeface="微软雅黑" panose="020B0503020204020204" pitchFamily="34" charset="-122"/>
              </a:rPr>
              <a:t>4.</a:t>
            </a:r>
            <a:r>
              <a:rPr lang="zh-CN" altLang="en-US" sz="3300" b="1" dirty="0">
                <a:solidFill>
                  <a:prstClr val="white"/>
                </a:solidFill>
                <a:latin typeface="微软雅黑" panose="020B0503020204020204" pitchFamily="34" charset="-122"/>
                <a:ea typeface="微软雅黑" panose="020B0503020204020204" pitchFamily="34" charset="-122"/>
              </a:rPr>
              <a:t>房地产的白银时代</a:t>
            </a:r>
          </a:p>
        </p:txBody>
      </p:sp>
      <p:cxnSp>
        <p:nvCxnSpPr>
          <p:cNvPr id="44" name="直接连接符 43"/>
          <p:cNvCxnSpPr/>
          <p:nvPr/>
        </p:nvCxnSpPr>
        <p:spPr>
          <a:xfrm>
            <a:off x="1055689" y="914401"/>
            <a:ext cx="0" cy="6203575"/>
          </a:xfrm>
          <a:prstGeom prst="line">
            <a:avLst/>
          </a:prstGeom>
          <a:ln w="63500">
            <a:solidFill>
              <a:srgbClr val="BFBFBF"/>
            </a:solidFill>
            <a:prstDash val="sysDot"/>
          </a:ln>
        </p:spPr>
        <p:style>
          <a:lnRef idx="1">
            <a:schemeClr val="accent1"/>
          </a:lnRef>
          <a:fillRef idx="0">
            <a:schemeClr val="accent1"/>
          </a:fillRef>
          <a:effectRef idx="0">
            <a:schemeClr val="accent1"/>
          </a:effectRef>
          <a:fontRef idx="minor">
            <a:schemeClr val="tx1"/>
          </a:fontRef>
        </p:style>
      </p:cxnSp>
      <p:grpSp>
        <p:nvGrpSpPr>
          <p:cNvPr id="40" name="组合 39"/>
          <p:cNvGrpSpPr/>
          <p:nvPr/>
        </p:nvGrpSpPr>
        <p:grpSpPr>
          <a:xfrm>
            <a:off x="778792" y="607595"/>
            <a:ext cx="553791" cy="553791"/>
            <a:chOff x="10757678" y="457928"/>
            <a:chExt cx="553791" cy="553791"/>
          </a:xfrm>
        </p:grpSpPr>
        <p:sp>
          <p:nvSpPr>
            <p:cNvPr id="39" name="椭圆 38"/>
            <p:cNvSpPr/>
            <p:nvPr/>
          </p:nvSpPr>
          <p:spPr>
            <a:xfrm>
              <a:off x="10882648" y="553792"/>
              <a:ext cx="309093" cy="3348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同心圆 33"/>
            <p:cNvSpPr/>
            <p:nvPr/>
          </p:nvSpPr>
          <p:spPr>
            <a:xfrm>
              <a:off x="10757678" y="457928"/>
              <a:ext cx="553791" cy="553791"/>
            </a:xfrm>
            <a:prstGeom prst="donut">
              <a:avLst/>
            </a:prstGeom>
            <a:solidFill>
              <a:srgbClr val="0089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sp>
        <p:nvSpPr>
          <p:cNvPr id="14" name="文本框 13"/>
          <p:cNvSpPr txBox="1"/>
          <p:nvPr/>
        </p:nvSpPr>
        <p:spPr>
          <a:xfrm>
            <a:off x="1681422" y="1672540"/>
            <a:ext cx="8577945" cy="1146789"/>
          </a:xfrm>
          <a:prstGeom prst="rect">
            <a:avLst/>
          </a:prstGeom>
          <a:noFill/>
        </p:spPr>
        <p:txBody>
          <a:bodyPr wrap="square" rtlCol="0">
            <a:spAutoFit/>
          </a:bodyPr>
          <a:lstStyle/>
          <a:p>
            <a:pPr marL="12700" marR="2781300" lvl="0">
              <a:lnSpc>
                <a:spcPct val="123800"/>
              </a:lnSpc>
            </a:pPr>
            <a:r>
              <a:rPr lang="zh-CN" altLang="en-US" sz="1050" spc="-5" dirty="0">
                <a:solidFill>
                  <a:prstClr val="black"/>
                </a:solidFill>
                <a:latin typeface="宋体"/>
                <a:cs typeface="宋体"/>
              </a:rPr>
              <a:t>人民日报</a:t>
            </a:r>
            <a:r>
              <a:rPr lang="en-US" altLang="zh-CN" sz="1050" spc="-5" dirty="0">
                <a:solidFill>
                  <a:prstClr val="black"/>
                </a:solidFill>
                <a:latin typeface="Times New Roman"/>
                <a:cs typeface="Times New Roman"/>
              </a:rPr>
              <a:t>/2014 </a:t>
            </a:r>
            <a:r>
              <a:rPr lang="zh-CN" altLang="en-US" sz="1050" spc="-5" dirty="0">
                <a:solidFill>
                  <a:prstClr val="black"/>
                </a:solidFill>
                <a:latin typeface="宋体"/>
                <a:cs typeface="宋体"/>
              </a:rPr>
              <a:t>年</a:t>
            </a:r>
            <a:r>
              <a:rPr lang="en-US" altLang="zh-CN" sz="1050" spc="-5" dirty="0">
                <a:solidFill>
                  <a:prstClr val="black"/>
                </a:solidFill>
                <a:latin typeface="Times New Roman"/>
                <a:cs typeface="Times New Roman"/>
              </a:rPr>
              <a:t>/6</a:t>
            </a:r>
            <a:r>
              <a:rPr lang="zh-CN" altLang="en-US" sz="1050" spc="-5" dirty="0">
                <a:solidFill>
                  <a:prstClr val="black"/>
                </a:solidFill>
                <a:latin typeface="宋体"/>
                <a:cs typeface="宋体"/>
              </a:rPr>
              <a:t>月</a:t>
            </a:r>
            <a:r>
              <a:rPr lang="en-US" altLang="zh-CN" sz="1050" spc="-5" dirty="0">
                <a:solidFill>
                  <a:prstClr val="black"/>
                </a:solidFill>
                <a:latin typeface="Times New Roman"/>
                <a:cs typeface="Times New Roman"/>
              </a:rPr>
              <a:t>/23 </a:t>
            </a:r>
            <a:r>
              <a:rPr lang="zh-CN" altLang="en-US" sz="1050" dirty="0">
                <a:solidFill>
                  <a:prstClr val="black"/>
                </a:solidFill>
                <a:latin typeface="宋体"/>
                <a:cs typeface="宋体"/>
              </a:rPr>
              <a:t>日</a:t>
            </a:r>
          </a:p>
          <a:p>
            <a:pPr lvl="0">
              <a:spcBef>
                <a:spcPts val="5"/>
              </a:spcBef>
            </a:pPr>
            <a:endParaRPr lang="zh-CN" altLang="en-US" sz="1300" dirty="0">
              <a:solidFill>
                <a:prstClr val="black"/>
              </a:solidFill>
              <a:latin typeface="Times New Roman"/>
              <a:cs typeface="Times New Roman"/>
            </a:endParaRPr>
          </a:p>
          <a:p>
            <a:pPr marL="633095" lvl="0" algn="ctr">
              <a:tabLst>
                <a:tab pos="2105660" algn="l"/>
              </a:tabLst>
            </a:pPr>
            <a:r>
              <a:rPr lang="zh-CN" altLang="en-US" sz="1650" b="1" spc="-5" dirty="0">
                <a:solidFill>
                  <a:prstClr val="black"/>
                </a:solidFill>
                <a:latin typeface="宋体"/>
                <a:cs typeface="宋体"/>
              </a:rPr>
              <a:t>郁亮：我国楼市进入“白银时代”</a:t>
            </a:r>
            <a:endParaRPr lang="zh-CN" altLang="en-US" sz="1650" dirty="0">
              <a:solidFill>
                <a:prstClr val="black"/>
              </a:solidFill>
              <a:latin typeface="宋体"/>
              <a:cs typeface="宋体"/>
            </a:endParaRPr>
          </a:p>
          <a:p>
            <a:pPr lvl="0">
              <a:spcBef>
                <a:spcPts val="20"/>
              </a:spcBef>
            </a:pPr>
            <a:endParaRPr lang="zh-CN" altLang="en-US" sz="1400" dirty="0">
              <a:solidFill>
                <a:prstClr val="black"/>
              </a:solidFill>
              <a:latin typeface="Times New Roman"/>
              <a:cs typeface="Times New Roman"/>
            </a:endParaRPr>
          </a:p>
          <a:p>
            <a:pPr marL="633095" lvl="0" algn="ctr">
              <a:tabLst>
                <a:tab pos="1395095" algn="l"/>
              </a:tabLst>
            </a:pPr>
            <a:r>
              <a:rPr lang="zh-CN" altLang="en-US" sz="1200" dirty="0">
                <a:solidFill>
                  <a:prstClr val="black"/>
                </a:solidFill>
                <a:latin typeface="宋体"/>
                <a:cs typeface="宋体"/>
              </a:rPr>
              <a:t>万科集团总裁　郁亮	</a:t>
            </a:r>
          </a:p>
        </p:txBody>
      </p:sp>
      <p:sp>
        <p:nvSpPr>
          <p:cNvPr id="2" name="文本框 1"/>
          <p:cNvSpPr txBox="1"/>
          <p:nvPr/>
        </p:nvSpPr>
        <p:spPr>
          <a:xfrm>
            <a:off x="2160396" y="3155214"/>
            <a:ext cx="8527493" cy="2708434"/>
          </a:xfrm>
          <a:prstGeom prst="rect">
            <a:avLst/>
          </a:prstGeom>
          <a:noFill/>
        </p:spPr>
        <p:txBody>
          <a:bodyPr wrap="square" rtlCol="0">
            <a:spAutoFit/>
          </a:bodyPr>
          <a:lstStyle/>
          <a:p>
            <a:r>
              <a:rPr lang="zh-CN" altLang="en-US" sz="1700" dirty="0"/>
              <a:t>　　房地产行业已经度过了最黄金的岁月，但也绝不是就要撞上冰山的泰坦尼克号。只不过，人人弯腰就可以捡到黄金的时代结束了，房地产行业进入了白银时代</a:t>
            </a:r>
          </a:p>
          <a:p>
            <a:r>
              <a:rPr lang="zh-CN" altLang="en-US" sz="1700" dirty="0"/>
              <a:t>　　这段时间对房地产市场有众多判断，比如说崩盘论、拐点论、泰坦尼克冰山论，以及一如既往的伟大前景论。</a:t>
            </a:r>
          </a:p>
          <a:p>
            <a:r>
              <a:rPr lang="zh-CN" altLang="en-US" sz="1700" dirty="0"/>
              <a:t>　　在我看来，房地产市场更像一匹美丽的斑马。究竟是黑底白纹，还是白底黑纹，完全取决于个人角度。乐观者可能认为它是白底的，但是也有需要小心的黑纹；悲观者则认为它是黑底的，但也有白色的亮点。对于这匹斑马，我希望大家在乐观的时候保持警惕，在悲观的时候也要保持信心。</a:t>
            </a:r>
            <a:endParaRPr lang="en-US" altLang="zh-CN" sz="1700" dirty="0"/>
          </a:p>
          <a:p>
            <a:r>
              <a:rPr lang="zh-CN" altLang="en-US" sz="1700" dirty="0"/>
              <a:t>　　毫无疑问，房地产行业已经度过了最黄金的岁月，但也绝不是就要撞上冰山的泰坦尼克号。只不过，过去“胆大为王”，人人皆可赚钱且越胆大越赚钱的时代结束了。</a:t>
            </a:r>
          </a:p>
        </p:txBody>
      </p:sp>
    </p:spTree>
    <p:extLst>
      <p:ext uri="{BB962C8B-B14F-4D97-AF65-F5344CB8AC3E}">
        <p14:creationId xmlns:p14="http://schemas.microsoft.com/office/powerpoint/2010/main" val="21893995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fade">
                                      <p:cBhvr>
                                        <p:cTn id="7" dur="1000"/>
                                        <p:tgtEl>
                                          <p:spTgt spid="14">
                                            <p:txEl>
                                              <p:pRg st="0" end="0"/>
                                            </p:txEl>
                                          </p:spTgt>
                                        </p:tgtEl>
                                      </p:cBhvr>
                                    </p:animEffect>
                                    <p:anim calcmode="lin" valueType="num">
                                      <p:cBhvr>
                                        <p:cTn id="8" dur="1000" fill="hold"/>
                                        <p:tgtEl>
                                          <p:spTgt spid="1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4">
                                            <p:txEl>
                                              <p:pRg st="2" end="2"/>
                                            </p:txEl>
                                          </p:spTgt>
                                        </p:tgtEl>
                                        <p:attrNameLst>
                                          <p:attrName>style.visibility</p:attrName>
                                        </p:attrNameLst>
                                      </p:cBhvr>
                                      <p:to>
                                        <p:strVal val="visible"/>
                                      </p:to>
                                    </p:set>
                                    <p:animEffect transition="in" filter="fade">
                                      <p:cBhvr>
                                        <p:cTn id="14" dur="1000"/>
                                        <p:tgtEl>
                                          <p:spTgt spid="14">
                                            <p:txEl>
                                              <p:pRg st="2" end="2"/>
                                            </p:txEl>
                                          </p:spTgt>
                                        </p:tgtEl>
                                      </p:cBhvr>
                                    </p:animEffect>
                                    <p:anim calcmode="lin" valueType="num">
                                      <p:cBhvr>
                                        <p:cTn id="15" dur="1000" fill="hold"/>
                                        <p:tgtEl>
                                          <p:spTgt spid="14">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1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4">
                                            <p:txEl>
                                              <p:pRg st="4" end="4"/>
                                            </p:txEl>
                                          </p:spTgt>
                                        </p:tgtEl>
                                        <p:attrNameLst>
                                          <p:attrName>style.visibility</p:attrName>
                                        </p:attrNameLst>
                                      </p:cBhvr>
                                      <p:to>
                                        <p:strVal val="visible"/>
                                      </p:to>
                                    </p:set>
                                    <p:animEffect transition="in" filter="fade">
                                      <p:cBhvr>
                                        <p:cTn id="21" dur="1000"/>
                                        <p:tgtEl>
                                          <p:spTgt spid="14">
                                            <p:txEl>
                                              <p:pRg st="4" end="4"/>
                                            </p:txEl>
                                          </p:spTgt>
                                        </p:tgtEl>
                                      </p:cBhvr>
                                    </p:animEffect>
                                    <p:anim calcmode="lin" valueType="num">
                                      <p:cBhvr>
                                        <p:cTn id="22" dur="1000" fill="hold"/>
                                        <p:tgtEl>
                                          <p:spTgt spid="14">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14">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0" name="肘形连接符 19"/>
          <p:cNvCxnSpPr/>
          <p:nvPr/>
        </p:nvCxnSpPr>
        <p:spPr>
          <a:xfrm rot="10800000" flipV="1">
            <a:off x="1055689" y="-441886"/>
            <a:ext cx="10015541" cy="1356286"/>
          </a:xfrm>
          <a:prstGeom prst="bentConnector3">
            <a:avLst>
              <a:gd name="adj1" fmla="val -5718"/>
            </a:avLst>
          </a:prstGeom>
          <a:ln w="63500">
            <a:solidFill>
              <a:srgbClr val="BFBFBF"/>
            </a:solidFill>
            <a:prstDash val="sysDot"/>
          </a:ln>
        </p:spPr>
        <p:style>
          <a:lnRef idx="1">
            <a:schemeClr val="accent1"/>
          </a:lnRef>
          <a:fillRef idx="0">
            <a:schemeClr val="accent1"/>
          </a:fillRef>
          <a:effectRef idx="0">
            <a:schemeClr val="accent1"/>
          </a:effectRef>
          <a:fontRef idx="minor">
            <a:schemeClr val="tx1"/>
          </a:fontRef>
        </p:style>
      </p:cxnSp>
      <p:sp>
        <p:nvSpPr>
          <p:cNvPr id="54" name="剪去对角的矩形 53"/>
          <p:cNvSpPr/>
          <p:nvPr/>
        </p:nvSpPr>
        <p:spPr>
          <a:xfrm>
            <a:off x="7496070" y="439606"/>
            <a:ext cx="4173537" cy="897049"/>
          </a:xfrm>
          <a:prstGeom prst="snip2DiagRect">
            <a:avLst>
              <a:gd name="adj1" fmla="val 0"/>
              <a:gd name="adj2" fmla="val 28559"/>
            </a:avLst>
          </a:prstGeom>
          <a:solidFill>
            <a:srgbClr val="0089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altLang="zh-CN" sz="3300" b="1" dirty="0">
                <a:solidFill>
                  <a:prstClr val="white"/>
                </a:solidFill>
                <a:latin typeface="微软雅黑" panose="020B0503020204020204" pitchFamily="34" charset="-122"/>
                <a:ea typeface="微软雅黑" panose="020B0503020204020204" pitchFamily="34" charset="-122"/>
              </a:rPr>
              <a:t>4.</a:t>
            </a:r>
            <a:r>
              <a:rPr lang="zh-CN" altLang="en-US" sz="3300" b="1" dirty="0">
                <a:solidFill>
                  <a:prstClr val="white"/>
                </a:solidFill>
                <a:latin typeface="微软雅黑" panose="020B0503020204020204" pitchFamily="34" charset="-122"/>
                <a:ea typeface="微软雅黑" panose="020B0503020204020204" pitchFamily="34" charset="-122"/>
              </a:rPr>
              <a:t>房地产的白银时代</a:t>
            </a:r>
          </a:p>
        </p:txBody>
      </p:sp>
      <p:cxnSp>
        <p:nvCxnSpPr>
          <p:cNvPr id="44" name="直接连接符 43"/>
          <p:cNvCxnSpPr/>
          <p:nvPr/>
        </p:nvCxnSpPr>
        <p:spPr>
          <a:xfrm>
            <a:off x="1055689" y="914401"/>
            <a:ext cx="0" cy="6203575"/>
          </a:xfrm>
          <a:prstGeom prst="line">
            <a:avLst/>
          </a:prstGeom>
          <a:ln w="63500">
            <a:solidFill>
              <a:srgbClr val="BFBFBF"/>
            </a:solidFill>
            <a:prstDash val="sysDot"/>
          </a:ln>
        </p:spPr>
        <p:style>
          <a:lnRef idx="1">
            <a:schemeClr val="accent1"/>
          </a:lnRef>
          <a:fillRef idx="0">
            <a:schemeClr val="accent1"/>
          </a:fillRef>
          <a:effectRef idx="0">
            <a:schemeClr val="accent1"/>
          </a:effectRef>
          <a:fontRef idx="minor">
            <a:schemeClr val="tx1"/>
          </a:fontRef>
        </p:style>
      </p:cxnSp>
      <p:grpSp>
        <p:nvGrpSpPr>
          <p:cNvPr id="40" name="组合 39"/>
          <p:cNvGrpSpPr/>
          <p:nvPr/>
        </p:nvGrpSpPr>
        <p:grpSpPr>
          <a:xfrm>
            <a:off x="778792" y="607595"/>
            <a:ext cx="553791" cy="553791"/>
            <a:chOff x="10757678" y="457928"/>
            <a:chExt cx="553791" cy="553791"/>
          </a:xfrm>
        </p:grpSpPr>
        <p:sp>
          <p:nvSpPr>
            <p:cNvPr id="39" name="椭圆 38"/>
            <p:cNvSpPr/>
            <p:nvPr/>
          </p:nvSpPr>
          <p:spPr>
            <a:xfrm>
              <a:off x="10882648" y="553792"/>
              <a:ext cx="309093" cy="3348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同心圆 33"/>
            <p:cNvSpPr/>
            <p:nvPr/>
          </p:nvSpPr>
          <p:spPr>
            <a:xfrm>
              <a:off x="10757678" y="457928"/>
              <a:ext cx="553791" cy="553791"/>
            </a:xfrm>
            <a:prstGeom prst="donut">
              <a:avLst/>
            </a:prstGeom>
            <a:solidFill>
              <a:srgbClr val="0089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sp>
        <p:nvSpPr>
          <p:cNvPr id="2" name="文本框 1"/>
          <p:cNvSpPr txBox="1"/>
          <p:nvPr/>
        </p:nvSpPr>
        <p:spPr>
          <a:xfrm>
            <a:off x="2160396" y="1879076"/>
            <a:ext cx="8527493" cy="3754874"/>
          </a:xfrm>
          <a:prstGeom prst="rect">
            <a:avLst/>
          </a:prstGeom>
          <a:noFill/>
        </p:spPr>
        <p:txBody>
          <a:bodyPr wrap="square" rtlCol="0">
            <a:spAutoFit/>
          </a:bodyPr>
          <a:lstStyle/>
          <a:p>
            <a:r>
              <a:rPr lang="zh-CN" altLang="en-US" sz="1700" dirty="0"/>
              <a:t>　　房地产行业进入了白银时代。虽然不再是人人弯腰就可以捡到黄金的时代，但白银仍然是贵金属。房地产问题基本上是个</a:t>
            </a:r>
            <a:r>
              <a:rPr lang="zh-CN" altLang="en-US" sz="1700" b="1" dirty="0">
                <a:solidFill>
                  <a:srgbClr val="0089F0"/>
                </a:solidFill>
              </a:rPr>
              <a:t>人口问题</a:t>
            </a:r>
            <a:r>
              <a:rPr lang="zh-CN" altLang="en-US" sz="1700" dirty="0"/>
              <a:t>。尽管有人认为中国人口增长的拐点即将出现，但是大家忽略了两个问题，即人口的质量与分布。从</a:t>
            </a:r>
            <a:r>
              <a:rPr lang="zh-CN" altLang="en-US" sz="1700" b="1" dirty="0">
                <a:solidFill>
                  <a:srgbClr val="0089F0"/>
                </a:solidFill>
              </a:rPr>
              <a:t>人口质量</a:t>
            </a:r>
            <a:r>
              <a:rPr lang="zh-CN" altLang="en-US" sz="1700" dirty="0"/>
              <a:t>上看，中国的高等教育毛入学率从我上大学时的</a:t>
            </a:r>
            <a:r>
              <a:rPr lang="en-US" altLang="zh-CN" sz="1700" dirty="0"/>
              <a:t>2%</a:t>
            </a:r>
            <a:r>
              <a:rPr lang="zh-CN" altLang="en-US" sz="1700" dirty="0"/>
              <a:t>至</a:t>
            </a:r>
            <a:r>
              <a:rPr lang="en-US" altLang="zh-CN" sz="1700" dirty="0"/>
              <a:t>4%</a:t>
            </a:r>
            <a:r>
              <a:rPr lang="zh-CN" altLang="en-US" sz="1700" dirty="0"/>
              <a:t>到目前的</a:t>
            </a:r>
            <a:r>
              <a:rPr lang="en-US" altLang="zh-CN" sz="1700" dirty="0"/>
              <a:t>30%</a:t>
            </a:r>
            <a:r>
              <a:rPr lang="zh-CN" altLang="en-US" sz="1700" dirty="0"/>
              <a:t>左右，受过良好教育的年轻人越来越多，而他们是主要的购房人群。从</a:t>
            </a:r>
            <a:r>
              <a:rPr lang="zh-CN" altLang="en-US" sz="1700" b="1" dirty="0">
                <a:solidFill>
                  <a:srgbClr val="0089F0"/>
                </a:solidFill>
              </a:rPr>
              <a:t>人口流动分布</a:t>
            </a:r>
            <a:r>
              <a:rPr lang="zh-CN" altLang="en-US" sz="1700" dirty="0"/>
              <a:t>看，中国人口向中心城市集聚的过程还没有结束。除了北上广深这样的超大城市，我们还有存在住房需求的众多大城市、中小城市。这些都是巨大的市场。</a:t>
            </a:r>
          </a:p>
          <a:p>
            <a:r>
              <a:rPr lang="zh-CN" altLang="en-US" sz="1700" dirty="0"/>
              <a:t>　　在白银时代，地产商该做什么？一是遵循商业基本逻辑，为客户</a:t>
            </a:r>
            <a:r>
              <a:rPr lang="zh-CN" altLang="en-US" sz="1700" b="1" dirty="0">
                <a:solidFill>
                  <a:srgbClr val="0089F0"/>
                </a:solidFill>
              </a:rPr>
              <a:t>提供性价比最高的产品与服务</a:t>
            </a:r>
            <a:r>
              <a:rPr lang="zh-CN" altLang="en-US" sz="1700" dirty="0"/>
              <a:t>。二是认真</a:t>
            </a:r>
            <a:r>
              <a:rPr lang="zh-CN" altLang="en-US" sz="1700" b="1" dirty="0">
                <a:solidFill>
                  <a:srgbClr val="0089F0"/>
                </a:solidFill>
              </a:rPr>
              <a:t>做好城市配套服务商</a:t>
            </a:r>
            <a:r>
              <a:rPr lang="zh-CN" altLang="en-US" sz="1700" dirty="0"/>
              <a:t>。万科过去有个口号“为普通人盖好房子”，后来加了一句“盖有人住的房子”，现在修正一个字变成“盖有人用的房子”。如今的城市不仅需要住宅，也需要优质的配套服务。为了做好配套服务，万科与百度将展开战略合作，为商业地产引入基于移动互联的大数据挖掘和人工智能算法等技术的服务。未来万科社区商业、生活广场、购物中心等系列业态，将实现因人而异、因群而筹的精细化服务。</a:t>
            </a:r>
          </a:p>
        </p:txBody>
      </p:sp>
    </p:spTree>
    <p:extLst>
      <p:ext uri="{BB962C8B-B14F-4D97-AF65-F5344CB8AC3E}">
        <p14:creationId xmlns:p14="http://schemas.microsoft.com/office/powerpoint/2010/main" val="1666196663"/>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矩形 17"/>
          <p:cNvSpPr/>
          <p:nvPr/>
        </p:nvSpPr>
        <p:spPr>
          <a:xfrm>
            <a:off x="0" y="6112014"/>
            <a:ext cx="12192001" cy="61174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zh-CN" altLang="en-US" dirty="0">
              <a:solidFill>
                <a:schemeClr val="bg1"/>
              </a:solidFill>
            </a:endParaRPr>
          </a:p>
        </p:txBody>
      </p:sp>
      <p:sp>
        <p:nvSpPr>
          <p:cNvPr id="4" name="矩形 3"/>
          <p:cNvSpPr/>
          <p:nvPr/>
        </p:nvSpPr>
        <p:spPr>
          <a:xfrm>
            <a:off x="-1" y="6259131"/>
            <a:ext cx="12192001" cy="611747"/>
          </a:xfrm>
          <a:prstGeom prst="rect">
            <a:avLst/>
          </a:prstGeom>
          <a:solidFill>
            <a:srgbClr val="0089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zh-CN" altLang="en-US" dirty="0">
              <a:solidFill>
                <a:schemeClr val="bg1"/>
              </a:solidFill>
            </a:endParaRPr>
          </a:p>
        </p:txBody>
      </p:sp>
      <p:sp>
        <p:nvSpPr>
          <p:cNvPr id="5" name="文本框 4"/>
          <p:cNvSpPr txBox="1"/>
          <p:nvPr/>
        </p:nvSpPr>
        <p:spPr>
          <a:xfrm>
            <a:off x="4437895" y="4567718"/>
            <a:ext cx="1803043" cy="646331"/>
          </a:xfrm>
          <a:prstGeom prst="rect">
            <a:avLst/>
          </a:prstGeom>
          <a:noFill/>
        </p:spPr>
        <p:txBody>
          <a:bodyPr wrap="square" rtlCol="0">
            <a:spAutoFit/>
          </a:bodyPr>
          <a:lstStyle/>
          <a:p>
            <a:r>
              <a:rPr lang="zh-CN" altLang="en-US" sz="3600" b="1" dirty="0">
                <a:solidFill>
                  <a:srgbClr val="0089F0"/>
                </a:solidFill>
                <a:latin typeface="微软雅黑" panose="020B0503020204020204" pitchFamily="34" charset="-122"/>
                <a:ea typeface="微软雅黑" panose="020B0503020204020204" pitchFamily="34" charset="-122"/>
              </a:rPr>
              <a:t>目录</a:t>
            </a:r>
          </a:p>
        </p:txBody>
      </p:sp>
      <p:sp>
        <p:nvSpPr>
          <p:cNvPr id="6" name="文本框 5"/>
          <p:cNvSpPr txBox="1"/>
          <p:nvPr/>
        </p:nvSpPr>
        <p:spPr>
          <a:xfrm>
            <a:off x="3191622" y="5152041"/>
            <a:ext cx="2904377" cy="584775"/>
          </a:xfrm>
          <a:prstGeom prst="rect">
            <a:avLst/>
          </a:prstGeom>
          <a:noFill/>
        </p:spPr>
        <p:txBody>
          <a:bodyPr wrap="square" rtlCol="0">
            <a:spAutoFit/>
          </a:bodyPr>
          <a:lstStyle/>
          <a:p>
            <a:r>
              <a:rPr lang="en-US" altLang="zh-CN" sz="3200" dirty="0">
                <a:solidFill>
                  <a:srgbClr val="0089F0"/>
                </a:solidFill>
                <a:latin typeface="微软雅黑" panose="020B0503020204020204" pitchFamily="34" charset="-122"/>
                <a:ea typeface="微软雅黑" panose="020B0503020204020204" pitchFamily="34" charset="-122"/>
              </a:rPr>
              <a:t>CONTENTS</a:t>
            </a:r>
            <a:endParaRPr lang="zh-CN" altLang="en-US" sz="3200" dirty="0">
              <a:solidFill>
                <a:srgbClr val="0089F0"/>
              </a:solidFill>
              <a:latin typeface="微软雅黑" panose="020B0503020204020204" pitchFamily="34" charset="-122"/>
              <a:ea typeface="微软雅黑" panose="020B0503020204020204" pitchFamily="34" charset="-122"/>
            </a:endParaRPr>
          </a:p>
        </p:txBody>
      </p:sp>
      <p:grpSp>
        <p:nvGrpSpPr>
          <p:cNvPr id="20" name="组合 19"/>
          <p:cNvGrpSpPr/>
          <p:nvPr/>
        </p:nvGrpSpPr>
        <p:grpSpPr>
          <a:xfrm>
            <a:off x="6627831" y="3303782"/>
            <a:ext cx="5321513" cy="581622"/>
            <a:chOff x="6703264" y="178937"/>
            <a:chExt cx="5055149" cy="581622"/>
          </a:xfrm>
        </p:grpSpPr>
        <p:sp>
          <p:nvSpPr>
            <p:cNvPr id="7" name="剪去对角的矩形 6"/>
            <p:cNvSpPr/>
            <p:nvPr/>
          </p:nvSpPr>
          <p:spPr>
            <a:xfrm>
              <a:off x="7675811" y="178938"/>
              <a:ext cx="4082602" cy="581621"/>
            </a:xfrm>
            <a:prstGeom prst="snip2DiagRect">
              <a:avLst/>
            </a:prstGeom>
            <a:solidFill>
              <a:srgbClr val="0089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2600" b="1" dirty="0">
                  <a:solidFill>
                    <a:schemeClr val="bg1"/>
                  </a:solidFill>
                  <a:latin typeface="微软雅黑" panose="020B0503020204020204" pitchFamily="34" charset="-122"/>
                  <a:ea typeface="微软雅黑" panose="020B0503020204020204" pitchFamily="34" charset="-122"/>
                </a:rPr>
                <a:t>房地产的概念、特性与分类</a:t>
              </a:r>
              <a:endParaRPr lang="zh-CN" altLang="zh-CN" sz="2600" b="1" dirty="0">
                <a:solidFill>
                  <a:schemeClr val="bg1"/>
                </a:solidFill>
                <a:latin typeface="微软雅黑" panose="020B0503020204020204" pitchFamily="34" charset="-122"/>
                <a:ea typeface="微软雅黑" panose="020B0503020204020204" pitchFamily="34" charset="-122"/>
              </a:endParaRPr>
            </a:p>
          </p:txBody>
        </p:sp>
        <p:sp>
          <p:nvSpPr>
            <p:cNvPr id="9" name="圆角矩形 8"/>
            <p:cNvSpPr/>
            <p:nvPr/>
          </p:nvSpPr>
          <p:spPr>
            <a:xfrm>
              <a:off x="6703264" y="178937"/>
              <a:ext cx="624817" cy="581621"/>
            </a:xfrm>
            <a:prstGeom prst="roundRect">
              <a:avLst/>
            </a:prstGeom>
            <a:solidFill>
              <a:srgbClr val="0089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600" b="1" dirty="0">
                  <a:solidFill>
                    <a:schemeClr val="bg1"/>
                  </a:solidFill>
                  <a:latin typeface="微软雅黑" panose="020B0503020204020204" pitchFamily="34" charset="-122"/>
                  <a:ea typeface="微软雅黑" panose="020B0503020204020204" pitchFamily="34" charset="-122"/>
                </a:rPr>
                <a:t>1</a:t>
              </a:r>
              <a:endParaRPr lang="zh-CN" altLang="en-US" sz="2600" b="1" dirty="0">
                <a:solidFill>
                  <a:schemeClr val="bg1"/>
                </a:solidFill>
                <a:latin typeface="微软雅黑" panose="020B0503020204020204" pitchFamily="34" charset="-122"/>
                <a:ea typeface="微软雅黑" panose="020B0503020204020204" pitchFamily="34" charset="-122"/>
              </a:endParaRPr>
            </a:p>
          </p:txBody>
        </p:sp>
      </p:grpSp>
      <p:grpSp>
        <p:nvGrpSpPr>
          <p:cNvPr id="8" name="组合 7"/>
          <p:cNvGrpSpPr/>
          <p:nvPr/>
        </p:nvGrpSpPr>
        <p:grpSpPr>
          <a:xfrm>
            <a:off x="6627831" y="4112542"/>
            <a:ext cx="5321513" cy="608514"/>
            <a:chOff x="6703264" y="928508"/>
            <a:chExt cx="5055149" cy="608514"/>
          </a:xfrm>
        </p:grpSpPr>
        <p:sp>
          <p:nvSpPr>
            <p:cNvPr id="10" name="剪去对角的矩形 9"/>
            <p:cNvSpPr/>
            <p:nvPr/>
          </p:nvSpPr>
          <p:spPr>
            <a:xfrm>
              <a:off x="7675811" y="928509"/>
              <a:ext cx="4082602" cy="608513"/>
            </a:xfrm>
            <a:prstGeom prst="snip2DiagRect">
              <a:avLst/>
            </a:prstGeom>
            <a:solidFill>
              <a:srgbClr val="0089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2600" b="1" dirty="0">
                  <a:solidFill>
                    <a:schemeClr val="bg1"/>
                  </a:solidFill>
                  <a:latin typeface="微软雅黑" panose="020B0503020204020204" pitchFamily="34" charset="-122"/>
                  <a:ea typeface="微软雅黑" panose="020B0503020204020204" pitchFamily="34" charset="-122"/>
                </a:rPr>
                <a:t>房地产业</a:t>
              </a:r>
              <a:endParaRPr lang="zh-CN" altLang="zh-CN" sz="2600" b="1" dirty="0">
                <a:solidFill>
                  <a:schemeClr val="bg1"/>
                </a:solidFill>
                <a:latin typeface="微软雅黑" panose="020B0503020204020204" pitchFamily="34" charset="-122"/>
                <a:ea typeface="微软雅黑" panose="020B0503020204020204" pitchFamily="34" charset="-122"/>
              </a:endParaRPr>
            </a:p>
          </p:txBody>
        </p:sp>
        <p:sp>
          <p:nvSpPr>
            <p:cNvPr id="11" name="圆角矩形 10"/>
            <p:cNvSpPr/>
            <p:nvPr/>
          </p:nvSpPr>
          <p:spPr>
            <a:xfrm>
              <a:off x="6703264" y="928508"/>
              <a:ext cx="624817" cy="608513"/>
            </a:xfrm>
            <a:prstGeom prst="roundRect">
              <a:avLst/>
            </a:prstGeom>
            <a:solidFill>
              <a:srgbClr val="0089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dirty="0">
                  <a:solidFill>
                    <a:schemeClr val="bg1"/>
                  </a:solidFill>
                  <a:latin typeface="Impact" panose="020B0806030902050204" pitchFamily="34" charset="0"/>
                  <a:ea typeface="方正超粗黑简体" panose="02010601030101010101" pitchFamily="2" charset="-122"/>
                </a:rPr>
                <a:t>2</a:t>
              </a:r>
              <a:endParaRPr lang="zh-CN" altLang="en-US" sz="2800" dirty="0">
                <a:solidFill>
                  <a:schemeClr val="bg1"/>
                </a:solidFill>
                <a:latin typeface="Impact" panose="020B0806030902050204" pitchFamily="34" charset="0"/>
                <a:ea typeface="方正超粗黑简体" panose="02010601030101010101" pitchFamily="2" charset="-122"/>
              </a:endParaRPr>
            </a:p>
          </p:txBody>
        </p:sp>
      </p:grpSp>
      <p:grpSp>
        <p:nvGrpSpPr>
          <p:cNvPr id="23" name="组合 22"/>
          <p:cNvGrpSpPr/>
          <p:nvPr/>
        </p:nvGrpSpPr>
        <p:grpSpPr>
          <a:xfrm>
            <a:off x="6627831" y="4948194"/>
            <a:ext cx="5321513" cy="608514"/>
            <a:chOff x="6703264" y="2628086"/>
            <a:chExt cx="5055149" cy="608514"/>
          </a:xfrm>
        </p:grpSpPr>
        <p:sp>
          <p:nvSpPr>
            <p:cNvPr id="12" name="剪去对角的矩形 11"/>
            <p:cNvSpPr/>
            <p:nvPr/>
          </p:nvSpPr>
          <p:spPr>
            <a:xfrm>
              <a:off x="7675811" y="2628087"/>
              <a:ext cx="4082602" cy="608513"/>
            </a:xfrm>
            <a:prstGeom prst="snip2DiagRect">
              <a:avLst/>
            </a:prstGeom>
            <a:solidFill>
              <a:srgbClr val="0089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2600" b="1" dirty="0">
                  <a:solidFill>
                    <a:schemeClr val="bg1"/>
                  </a:solidFill>
                  <a:latin typeface="微软雅黑" panose="020B0503020204020204" pitchFamily="34" charset="-122"/>
                  <a:ea typeface="微软雅黑" panose="020B0503020204020204" pitchFamily="34" charset="-122"/>
                </a:rPr>
                <a:t>房地产开发与经营概述</a:t>
              </a:r>
              <a:endParaRPr lang="zh-CN" altLang="zh-CN" sz="2600" b="1" dirty="0">
                <a:solidFill>
                  <a:schemeClr val="bg1"/>
                </a:solidFill>
                <a:latin typeface="微软雅黑" panose="020B0503020204020204" pitchFamily="34" charset="-122"/>
                <a:ea typeface="微软雅黑" panose="020B0503020204020204" pitchFamily="34" charset="-122"/>
              </a:endParaRPr>
            </a:p>
          </p:txBody>
        </p:sp>
        <p:sp>
          <p:nvSpPr>
            <p:cNvPr id="13" name="圆角矩形 12"/>
            <p:cNvSpPr/>
            <p:nvPr/>
          </p:nvSpPr>
          <p:spPr>
            <a:xfrm>
              <a:off x="6703264" y="2628086"/>
              <a:ext cx="624817" cy="608513"/>
            </a:xfrm>
            <a:prstGeom prst="roundRect">
              <a:avLst/>
            </a:prstGeom>
            <a:solidFill>
              <a:srgbClr val="0089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600" b="1" dirty="0">
                  <a:solidFill>
                    <a:schemeClr val="bg1"/>
                  </a:solidFill>
                  <a:latin typeface="微软雅黑" panose="020B0503020204020204" pitchFamily="34" charset="-122"/>
                  <a:ea typeface="微软雅黑" panose="020B0503020204020204" pitchFamily="34" charset="-122"/>
                </a:rPr>
                <a:t>3</a:t>
              </a:r>
              <a:endParaRPr lang="zh-CN" altLang="en-US" sz="2600" b="1" dirty="0">
                <a:solidFill>
                  <a:schemeClr val="bg1"/>
                </a:solidFill>
                <a:latin typeface="微软雅黑" panose="020B0503020204020204" pitchFamily="34" charset="-122"/>
                <a:ea typeface="微软雅黑" panose="020B0503020204020204" pitchFamily="34" charset="-122"/>
              </a:endParaRPr>
            </a:p>
          </p:txBody>
        </p:sp>
      </p:grpSp>
      <p:pic>
        <p:nvPicPr>
          <p:cNvPr id="2" name="图片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4484" y="1159941"/>
            <a:ext cx="4127667" cy="2751778"/>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extLst>
      <p:ext uri="{BB962C8B-B14F-4D97-AF65-F5344CB8AC3E}">
        <p14:creationId xmlns:p14="http://schemas.microsoft.com/office/powerpoint/2010/main" val="3195007472"/>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1000"/>
                                        <p:tgtEl>
                                          <p:spTgt spid="2"/>
                                        </p:tgtEl>
                                      </p:cBhvr>
                                    </p:animEffect>
                                    <p:anim calcmode="lin" valueType="num">
                                      <p:cBhvr>
                                        <p:cTn id="18" dur="1000" fill="hold"/>
                                        <p:tgtEl>
                                          <p:spTgt spid="2"/>
                                        </p:tgtEl>
                                        <p:attrNameLst>
                                          <p:attrName>ppt_x</p:attrName>
                                        </p:attrNameLst>
                                      </p:cBhvr>
                                      <p:tavLst>
                                        <p:tav tm="0">
                                          <p:val>
                                            <p:strVal val="#ppt_x"/>
                                          </p:val>
                                        </p:tav>
                                        <p:tav tm="100000">
                                          <p:val>
                                            <p:strVal val="#ppt_x"/>
                                          </p:val>
                                        </p:tav>
                                      </p:tavLst>
                                    </p:anim>
                                    <p:anim calcmode="lin" valueType="num">
                                      <p:cBhvr>
                                        <p:cTn id="1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20"/>
                                        </p:tgtEl>
                                        <p:attrNameLst>
                                          <p:attrName>style.visibility</p:attrName>
                                        </p:attrNameLst>
                                      </p:cBhvr>
                                      <p:to>
                                        <p:strVal val="visible"/>
                                      </p:to>
                                    </p:set>
                                    <p:animEffect transition="in" filter="fade">
                                      <p:cBhvr>
                                        <p:cTn id="24" dur="1000"/>
                                        <p:tgtEl>
                                          <p:spTgt spid="20"/>
                                        </p:tgtEl>
                                      </p:cBhvr>
                                    </p:animEffect>
                                    <p:anim calcmode="lin" valueType="num">
                                      <p:cBhvr>
                                        <p:cTn id="25" dur="1000" fill="hold"/>
                                        <p:tgtEl>
                                          <p:spTgt spid="20"/>
                                        </p:tgtEl>
                                        <p:attrNameLst>
                                          <p:attrName>ppt_x</p:attrName>
                                        </p:attrNameLst>
                                      </p:cBhvr>
                                      <p:tavLst>
                                        <p:tav tm="0">
                                          <p:val>
                                            <p:strVal val="#ppt_x"/>
                                          </p:val>
                                        </p:tav>
                                        <p:tav tm="100000">
                                          <p:val>
                                            <p:strVal val="#ppt_x"/>
                                          </p:val>
                                        </p:tav>
                                      </p:tavLst>
                                    </p:anim>
                                    <p:anim calcmode="lin" valueType="num">
                                      <p:cBhvr>
                                        <p:cTn id="26" dur="1000" fill="hold"/>
                                        <p:tgtEl>
                                          <p:spTgt spid="20"/>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fade">
                                      <p:cBhvr>
                                        <p:cTn id="29" dur="1000"/>
                                        <p:tgtEl>
                                          <p:spTgt spid="8"/>
                                        </p:tgtEl>
                                      </p:cBhvr>
                                    </p:animEffect>
                                    <p:anim calcmode="lin" valueType="num">
                                      <p:cBhvr>
                                        <p:cTn id="30" dur="1000" fill="hold"/>
                                        <p:tgtEl>
                                          <p:spTgt spid="8"/>
                                        </p:tgtEl>
                                        <p:attrNameLst>
                                          <p:attrName>ppt_x</p:attrName>
                                        </p:attrNameLst>
                                      </p:cBhvr>
                                      <p:tavLst>
                                        <p:tav tm="0">
                                          <p:val>
                                            <p:strVal val="#ppt_x"/>
                                          </p:val>
                                        </p:tav>
                                        <p:tav tm="100000">
                                          <p:val>
                                            <p:strVal val="#ppt_x"/>
                                          </p:val>
                                        </p:tav>
                                      </p:tavLst>
                                    </p:anim>
                                    <p:anim calcmode="lin" valueType="num">
                                      <p:cBhvr>
                                        <p:cTn id="31" dur="1000" fill="hold"/>
                                        <p:tgtEl>
                                          <p:spTgt spid="8"/>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23"/>
                                        </p:tgtEl>
                                        <p:attrNameLst>
                                          <p:attrName>style.visibility</p:attrName>
                                        </p:attrNameLst>
                                      </p:cBhvr>
                                      <p:to>
                                        <p:strVal val="visible"/>
                                      </p:to>
                                    </p:set>
                                    <p:animEffect transition="in" filter="fade">
                                      <p:cBhvr>
                                        <p:cTn id="34" dur="1000"/>
                                        <p:tgtEl>
                                          <p:spTgt spid="23"/>
                                        </p:tgtEl>
                                      </p:cBhvr>
                                    </p:animEffect>
                                    <p:anim calcmode="lin" valueType="num">
                                      <p:cBhvr>
                                        <p:cTn id="35" dur="1000" fill="hold"/>
                                        <p:tgtEl>
                                          <p:spTgt spid="23"/>
                                        </p:tgtEl>
                                        <p:attrNameLst>
                                          <p:attrName>ppt_x</p:attrName>
                                        </p:attrNameLst>
                                      </p:cBhvr>
                                      <p:tavLst>
                                        <p:tav tm="0">
                                          <p:val>
                                            <p:strVal val="#ppt_x"/>
                                          </p:val>
                                        </p:tav>
                                        <p:tav tm="100000">
                                          <p:val>
                                            <p:strVal val="#ppt_x"/>
                                          </p:val>
                                        </p:tav>
                                      </p:tavLst>
                                    </p:anim>
                                    <p:anim calcmode="lin" valueType="num">
                                      <p:cBhvr>
                                        <p:cTn id="36"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0" name="肘形连接符 19"/>
          <p:cNvCxnSpPr/>
          <p:nvPr/>
        </p:nvCxnSpPr>
        <p:spPr>
          <a:xfrm rot="10800000" flipV="1">
            <a:off x="1055689" y="-441886"/>
            <a:ext cx="10015541" cy="1356286"/>
          </a:xfrm>
          <a:prstGeom prst="bentConnector3">
            <a:avLst>
              <a:gd name="adj1" fmla="val -5718"/>
            </a:avLst>
          </a:prstGeom>
          <a:ln w="63500">
            <a:solidFill>
              <a:srgbClr val="BFBFBF"/>
            </a:solidFill>
            <a:prstDash val="sysDot"/>
          </a:ln>
        </p:spPr>
        <p:style>
          <a:lnRef idx="1">
            <a:schemeClr val="accent1"/>
          </a:lnRef>
          <a:fillRef idx="0">
            <a:schemeClr val="accent1"/>
          </a:fillRef>
          <a:effectRef idx="0">
            <a:schemeClr val="accent1"/>
          </a:effectRef>
          <a:fontRef idx="minor">
            <a:schemeClr val="tx1"/>
          </a:fontRef>
        </p:style>
      </p:cxnSp>
      <p:sp>
        <p:nvSpPr>
          <p:cNvPr id="54" name="剪去对角的矩形 53"/>
          <p:cNvSpPr/>
          <p:nvPr/>
        </p:nvSpPr>
        <p:spPr>
          <a:xfrm>
            <a:off x="7496070" y="439606"/>
            <a:ext cx="4173537" cy="897049"/>
          </a:xfrm>
          <a:prstGeom prst="snip2DiagRect">
            <a:avLst>
              <a:gd name="adj1" fmla="val 0"/>
              <a:gd name="adj2" fmla="val 28559"/>
            </a:avLst>
          </a:prstGeom>
          <a:solidFill>
            <a:srgbClr val="0089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altLang="zh-CN" sz="3300" b="1" dirty="0">
                <a:solidFill>
                  <a:prstClr val="white"/>
                </a:solidFill>
                <a:latin typeface="微软雅黑" panose="020B0503020204020204" pitchFamily="34" charset="-122"/>
                <a:ea typeface="微软雅黑" panose="020B0503020204020204" pitchFamily="34" charset="-122"/>
              </a:rPr>
              <a:t>4.</a:t>
            </a:r>
            <a:r>
              <a:rPr lang="zh-CN" altLang="en-US" sz="3300" b="1" dirty="0">
                <a:solidFill>
                  <a:prstClr val="white"/>
                </a:solidFill>
                <a:latin typeface="微软雅黑" panose="020B0503020204020204" pitchFamily="34" charset="-122"/>
                <a:ea typeface="微软雅黑" panose="020B0503020204020204" pitchFamily="34" charset="-122"/>
              </a:rPr>
              <a:t>房地产的白银时代</a:t>
            </a:r>
          </a:p>
        </p:txBody>
      </p:sp>
      <p:cxnSp>
        <p:nvCxnSpPr>
          <p:cNvPr id="44" name="直接连接符 43"/>
          <p:cNvCxnSpPr/>
          <p:nvPr/>
        </p:nvCxnSpPr>
        <p:spPr>
          <a:xfrm>
            <a:off x="1055689" y="914401"/>
            <a:ext cx="0" cy="6203575"/>
          </a:xfrm>
          <a:prstGeom prst="line">
            <a:avLst/>
          </a:prstGeom>
          <a:ln w="63500">
            <a:solidFill>
              <a:srgbClr val="BFBFBF"/>
            </a:solidFill>
            <a:prstDash val="sysDot"/>
          </a:ln>
        </p:spPr>
        <p:style>
          <a:lnRef idx="1">
            <a:schemeClr val="accent1"/>
          </a:lnRef>
          <a:fillRef idx="0">
            <a:schemeClr val="accent1"/>
          </a:fillRef>
          <a:effectRef idx="0">
            <a:schemeClr val="accent1"/>
          </a:effectRef>
          <a:fontRef idx="minor">
            <a:schemeClr val="tx1"/>
          </a:fontRef>
        </p:style>
      </p:cxnSp>
      <p:grpSp>
        <p:nvGrpSpPr>
          <p:cNvPr id="40" name="组合 39"/>
          <p:cNvGrpSpPr/>
          <p:nvPr/>
        </p:nvGrpSpPr>
        <p:grpSpPr>
          <a:xfrm>
            <a:off x="778792" y="607595"/>
            <a:ext cx="553791" cy="553791"/>
            <a:chOff x="10757678" y="457928"/>
            <a:chExt cx="553791" cy="553791"/>
          </a:xfrm>
        </p:grpSpPr>
        <p:sp>
          <p:nvSpPr>
            <p:cNvPr id="39" name="椭圆 38"/>
            <p:cNvSpPr/>
            <p:nvPr/>
          </p:nvSpPr>
          <p:spPr>
            <a:xfrm>
              <a:off x="10882648" y="553792"/>
              <a:ext cx="309093" cy="3348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同心圆 33"/>
            <p:cNvSpPr/>
            <p:nvPr/>
          </p:nvSpPr>
          <p:spPr>
            <a:xfrm>
              <a:off x="10757678" y="457928"/>
              <a:ext cx="553791" cy="553791"/>
            </a:xfrm>
            <a:prstGeom prst="donut">
              <a:avLst/>
            </a:prstGeom>
            <a:solidFill>
              <a:srgbClr val="0089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sp>
        <p:nvSpPr>
          <p:cNvPr id="2" name="文本框 1"/>
          <p:cNvSpPr txBox="1"/>
          <p:nvPr/>
        </p:nvSpPr>
        <p:spPr>
          <a:xfrm>
            <a:off x="2160396" y="1879076"/>
            <a:ext cx="8527493" cy="3754874"/>
          </a:xfrm>
          <a:prstGeom prst="rect">
            <a:avLst/>
          </a:prstGeom>
          <a:noFill/>
        </p:spPr>
        <p:txBody>
          <a:bodyPr wrap="square" rtlCol="0">
            <a:spAutoFit/>
          </a:bodyPr>
          <a:lstStyle/>
          <a:p>
            <a:r>
              <a:rPr lang="zh-CN" altLang="en-US" sz="1700" dirty="0"/>
              <a:t>　　房地产行业进入了白银时代。虽然不再是人人弯腰就可以捡到黄金的时代，但白银仍然是贵金属。房地产问题基本上是个</a:t>
            </a:r>
            <a:r>
              <a:rPr lang="zh-CN" altLang="en-US" sz="1700" b="1" dirty="0">
                <a:solidFill>
                  <a:srgbClr val="0089F0"/>
                </a:solidFill>
              </a:rPr>
              <a:t>人口问题</a:t>
            </a:r>
            <a:r>
              <a:rPr lang="zh-CN" altLang="en-US" sz="1700" dirty="0"/>
              <a:t>。尽管有人认为中国人口增长的拐点即将出现，但是大家忽略了两个问题，即人口的质量与分布。从</a:t>
            </a:r>
            <a:r>
              <a:rPr lang="zh-CN" altLang="en-US" sz="1700" b="1" dirty="0">
                <a:solidFill>
                  <a:srgbClr val="0089F0"/>
                </a:solidFill>
              </a:rPr>
              <a:t>人口质量</a:t>
            </a:r>
            <a:r>
              <a:rPr lang="zh-CN" altLang="en-US" sz="1700" dirty="0"/>
              <a:t>上看，中国的高等教育毛入学率从我上大学时的</a:t>
            </a:r>
            <a:r>
              <a:rPr lang="en-US" altLang="zh-CN" sz="1700" dirty="0"/>
              <a:t>2%</a:t>
            </a:r>
            <a:r>
              <a:rPr lang="zh-CN" altLang="en-US" sz="1700" dirty="0"/>
              <a:t>至</a:t>
            </a:r>
            <a:r>
              <a:rPr lang="en-US" altLang="zh-CN" sz="1700" dirty="0"/>
              <a:t>4%</a:t>
            </a:r>
            <a:r>
              <a:rPr lang="zh-CN" altLang="en-US" sz="1700" dirty="0"/>
              <a:t>到目前的</a:t>
            </a:r>
            <a:r>
              <a:rPr lang="en-US" altLang="zh-CN" sz="1700" dirty="0"/>
              <a:t>30%</a:t>
            </a:r>
            <a:r>
              <a:rPr lang="zh-CN" altLang="en-US" sz="1700" dirty="0"/>
              <a:t>左右，受过良好教育的年轻人越来越多，而他们是主要的购房人群。从</a:t>
            </a:r>
            <a:r>
              <a:rPr lang="zh-CN" altLang="en-US" sz="1700" b="1" dirty="0">
                <a:solidFill>
                  <a:srgbClr val="0089F0"/>
                </a:solidFill>
              </a:rPr>
              <a:t>人口流动分布</a:t>
            </a:r>
            <a:r>
              <a:rPr lang="zh-CN" altLang="en-US" sz="1700" dirty="0"/>
              <a:t>看，中国人口向中心城市集聚的过程还没有结束。除了北上广深这样的超大城市，我们还有存在住房需求的众多大城市、中小城市。这些都是巨大的市场。</a:t>
            </a:r>
          </a:p>
          <a:p>
            <a:r>
              <a:rPr lang="zh-CN" altLang="en-US" sz="1700" dirty="0"/>
              <a:t>　　在白银时代，地产商该做什么？一是遵循商业基本逻辑，为客户</a:t>
            </a:r>
            <a:r>
              <a:rPr lang="zh-CN" altLang="en-US" sz="1700" b="1" dirty="0">
                <a:solidFill>
                  <a:srgbClr val="0089F0"/>
                </a:solidFill>
              </a:rPr>
              <a:t>提供性价比最高的产品与服务</a:t>
            </a:r>
            <a:r>
              <a:rPr lang="zh-CN" altLang="en-US" sz="1700" dirty="0"/>
              <a:t>。二是认真</a:t>
            </a:r>
            <a:r>
              <a:rPr lang="zh-CN" altLang="en-US" sz="1700" b="1" dirty="0">
                <a:solidFill>
                  <a:srgbClr val="0089F0"/>
                </a:solidFill>
              </a:rPr>
              <a:t>做好城市配套服务商</a:t>
            </a:r>
            <a:r>
              <a:rPr lang="zh-CN" altLang="en-US" sz="1700" dirty="0"/>
              <a:t>。万科过去有个口号“为普通人盖好房子”，后来加了一句“盖有人住的房子”，现在修正一个字变成“盖有人用的房子”。如今的城市不仅需要住宅，也需要优质的配套服务。为了做好配套服务，万科与百度将展开战略合作，为商业地产引入基于移动互联的大数据挖掘和人工智能算法等技术的服务。未来万科社区商业、生活广场、购物中心等系列业态，将实现因人而异、因群而筹的精细化服务。</a:t>
            </a:r>
          </a:p>
        </p:txBody>
      </p:sp>
    </p:spTree>
    <p:extLst>
      <p:ext uri="{BB962C8B-B14F-4D97-AF65-F5344CB8AC3E}">
        <p14:creationId xmlns:p14="http://schemas.microsoft.com/office/powerpoint/2010/main" val="1808974915"/>
      </p:ext>
    </p:extLst>
  </p:cSld>
  <p:clrMapOvr>
    <a:masterClrMapping/>
  </p:clrMapOvr>
  <p:transition spd="slow">
    <p:push dir="u"/>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圆角矩形 4"/>
          <p:cNvSpPr/>
          <p:nvPr/>
        </p:nvSpPr>
        <p:spPr>
          <a:xfrm>
            <a:off x="589182" y="343597"/>
            <a:ext cx="4188558" cy="533400"/>
          </a:xfrm>
          <a:prstGeom prst="roundRect">
            <a:avLst/>
          </a:prstGeom>
          <a:solidFill>
            <a:srgbClr val="0089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椭圆 10"/>
          <p:cNvSpPr/>
          <p:nvPr/>
        </p:nvSpPr>
        <p:spPr>
          <a:xfrm>
            <a:off x="747933" y="368997"/>
            <a:ext cx="69850" cy="69850"/>
          </a:xfrm>
          <a:prstGeom prst="ellipse">
            <a:avLst/>
          </a:prstGeom>
          <a:solidFill>
            <a:srgbClr val="0089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2" name="直接连接符 11"/>
          <p:cNvCxnSpPr/>
          <p:nvPr/>
        </p:nvCxnSpPr>
        <p:spPr>
          <a:xfrm flipV="1">
            <a:off x="769795" y="-240603"/>
            <a:ext cx="0" cy="584200"/>
          </a:xfrm>
          <a:prstGeom prst="line">
            <a:avLst/>
          </a:prstGeom>
          <a:ln>
            <a:solidFill>
              <a:srgbClr val="0089F0"/>
            </a:solidFill>
          </a:ln>
        </p:spPr>
        <p:style>
          <a:lnRef idx="1">
            <a:schemeClr val="accent1"/>
          </a:lnRef>
          <a:fillRef idx="0">
            <a:schemeClr val="accent1"/>
          </a:fillRef>
          <a:effectRef idx="0">
            <a:schemeClr val="accent1"/>
          </a:effectRef>
          <a:fontRef idx="minor">
            <a:schemeClr val="tx1"/>
          </a:fontRef>
        </p:style>
      </p:cxnSp>
      <p:sp>
        <p:nvSpPr>
          <p:cNvPr id="9" name="椭圆 8"/>
          <p:cNvSpPr/>
          <p:nvPr/>
        </p:nvSpPr>
        <p:spPr>
          <a:xfrm>
            <a:off x="2811865" y="368997"/>
            <a:ext cx="69850" cy="69850"/>
          </a:xfrm>
          <a:prstGeom prst="ellipse">
            <a:avLst/>
          </a:prstGeom>
          <a:solidFill>
            <a:srgbClr val="0089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0" name="直接连接符 9"/>
          <p:cNvCxnSpPr/>
          <p:nvPr/>
        </p:nvCxnSpPr>
        <p:spPr>
          <a:xfrm flipV="1">
            <a:off x="4578707" y="-240603"/>
            <a:ext cx="0" cy="584200"/>
          </a:xfrm>
          <a:prstGeom prst="line">
            <a:avLst/>
          </a:prstGeom>
          <a:ln>
            <a:solidFill>
              <a:srgbClr val="0089F0"/>
            </a:solidFill>
          </a:ln>
        </p:spPr>
        <p:style>
          <a:lnRef idx="1">
            <a:schemeClr val="accent1"/>
          </a:lnRef>
          <a:fillRef idx="0">
            <a:schemeClr val="accent1"/>
          </a:fillRef>
          <a:effectRef idx="0">
            <a:schemeClr val="accent1"/>
          </a:effectRef>
          <a:fontRef idx="minor">
            <a:schemeClr val="tx1"/>
          </a:fontRef>
        </p:style>
      </p:cxnSp>
      <p:sp>
        <p:nvSpPr>
          <p:cNvPr id="8" name="TextBox 13"/>
          <p:cNvSpPr txBox="1"/>
          <p:nvPr/>
        </p:nvSpPr>
        <p:spPr>
          <a:xfrm>
            <a:off x="815066" y="390429"/>
            <a:ext cx="3817893" cy="400110"/>
          </a:xfrm>
          <a:prstGeom prst="rect">
            <a:avLst/>
          </a:prstGeom>
          <a:noFill/>
        </p:spPr>
        <p:txBody>
          <a:bodyPr wrap="square" rtlCol="0">
            <a:spAutoFit/>
          </a:bodyPr>
          <a:lstStyle/>
          <a:p>
            <a:pPr algn="ctr"/>
            <a:r>
              <a:rPr lang="zh-CN" altLang="en-US" sz="2000" b="1" dirty="0">
                <a:solidFill>
                  <a:schemeClr val="bg1"/>
                </a:solidFill>
                <a:latin typeface="微软雅黑" pitchFamily="34" charset="-122"/>
                <a:ea typeface="微软雅黑" pitchFamily="34" charset="-122"/>
              </a:rPr>
              <a:t>案例：中国房地产业的历史沿革</a:t>
            </a:r>
          </a:p>
        </p:txBody>
      </p:sp>
      <p:sp>
        <p:nvSpPr>
          <p:cNvPr id="13" name="Line 3"/>
          <p:cNvSpPr>
            <a:spLocks noChangeShapeType="1"/>
          </p:cNvSpPr>
          <p:nvPr/>
        </p:nvSpPr>
        <p:spPr bwMode="auto">
          <a:xfrm>
            <a:off x="2354580" y="1866900"/>
            <a:ext cx="0" cy="4664075"/>
          </a:xfrm>
          <a:prstGeom prst="line">
            <a:avLst/>
          </a:prstGeom>
          <a:noFill/>
          <a:ln w="19050" cmpd="sng">
            <a:solidFill>
              <a:srgbClr val="808080"/>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nvGrpSpPr>
          <p:cNvPr id="14" name="Group 5"/>
          <p:cNvGrpSpPr>
            <a:grpSpLocks/>
          </p:cNvGrpSpPr>
          <p:nvPr/>
        </p:nvGrpSpPr>
        <p:grpSpPr bwMode="auto">
          <a:xfrm>
            <a:off x="1487805" y="2599249"/>
            <a:ext cx="1722438" cy="569913"/>
            <a:chOff x="0" y="0"/>
            <a:chExt cx="1440" cy="448"/>
          </a:xfrm>
          <a:solidFill>
            <a:srgbClr val="0089F0"/>
          </a:solidFill>
        </p:grpSpPr>
        <p:sp>
          <p:nvSpPr>
            <p:cNvPr id="15" name="Freeform 7"/>
            <p:cNvSpPr>
              <a:spLocks/>
            </p:cNvSpPr>
            <p:nvPr/>
          </p:nvSpPr>
          <p:spPr bwMode="auto">
            <a:xfrm>
              <a:off x="85" y="258"/>
              <a:ext cx="1270" cy="190"/>
            </a:xfrm>
            <a:custGeom>
              <a:avLst/>
              <a:gdLst>
                <a:gd name="T0" fmla="*/ 1120 w 1120"/>
                <a:gd name="T1" fmla="*/ 252 h 252"/>
                <a:gd name="T2" fmla="*/ 1116 w 1120"/>
                <a:gd name="T3" fmla="*/ 250 h 252"/>
                <a:gd name="T4" fmla="*/ 1100 w 1120"/>
                <a:gd name="T5" fmla="*/ 246 h 252"/>
                <a:gd name="T6" fmla="*/ 1074 w 1120"/>
                <a:gd name="T7" fmla="*/ 240 h 252"/>
                <a:gd name="T8" fmla="*/ 1038 w 1120"/>
                <a:gd name="T9" fmla="*/ 232 h 252"/>
                <a:gd name="T10" fmla="*/ 992 w 1120"/>
                <a:gd name="T11" fmla="*/ 222 h 252"/>
                <a:gd name="T12" fmla="*/ 938 w 1120"/>
                <a:gd name="T13" fmla="*/ 212 h 252"/>
                <a:gd name="T14" fmla="*/ 876 w 1120"/>
                <a:gd name="T15" fmla="*/ 204 h 252"/>
                <a:gd name="T16" fmla="*/ 806 w 1120"/>
                <a:gd name="T17" fmla="*/ 196 h 252"/>
                <a:gd name="T18" fmla="*/ 730 w 1120"/>
                <a:gd name="T19" fmla="*/ 190 h 252"/>
                <a:gd name="T20" fmla="*/ 646 w 1120"/>
                <a:gd name="T21" fmla="*/ 184 h 252"/>
                <a:gd name="T22" fmla="*/ 556 w 1120"/>
                <a:gd name="T23" fmla="*/ 184 h 252"/>
                <a:gd name="T24" fmla="*/ 466 w 1120"/>
                <a:gd name="T25" fmla="*/ 184 h 252"/>
                <a:gd name="T26" fmla="*/ 384 w 1120"/>
                <a:gd name="T27" fmla="*/ 190 h 252"/>
                <a:gd name="T28" fmla="*/ 308 w 1120"/>
                <a:gd name="T29" fmla="*/ 196 h 252"/>
                <a:gd name="T30" fmla="*/ 238 w 1120"/>
                <a:gd name="T31" fmla="*/ 204 h 252"/>
                <a:gd name="T32" fmla="*/ 178 w 1120"/>
                <a:gd name="T33" fmla="*/ 212 h 252"/>
                <a:gd name="T34" fmla="*/ 126 w 1120"/>
                <a:gd name="T35" fmla="*/ 222 h 252"/>
                <a:gd name="T36" fmla="*/ 82 w 1120"/>
                <a:gd name="T37" fmla="*/ 232 h 252"/>
                <a:gd name="T38" fmla="*/ 46 w 1120"/>
                <a:gd name="T39" fmla="*/ 240 h 252"/>
                <a:gd name="T40" fmla="*/ 20 w 1120"/>
                <a:gd name="T41" fmla="*/ 246 h 252"/>
                <a:gd name="T42" fmla="*/ 6 w 1120"/>
                <a:gd name="T43" fmla="*/ 250 h 252"/>
                <a:gd name="T44" fmla="*/ 0 w 1120"/>
                <a:gd name="T45" fmla="*/ 252 h 252"/>
                <a:gd name="T46" fmla="*/ 0 w 1120"/>
                <a:gd name="T47" fmla="*/ 62 h 252"/>
                <a:gd name="T48" fmla="*/ 560 w 1120"/>
                <a:gd name="T49" fmla="*/ 0 h 252"/>
                <a:gd name="T50" fmla="*/ 1120 w 1120"/>
                <a:gd name="T51" fmla="*/ 62 h 252"/>
                <a:gd name="T52" fmla="*/ 1120 w 1120"/>
                <a:gd name="T53" fmla="*/ 252 h 252"/>
                <a:gd name="T54" fmla="*/ 0 w 1120"/>
                <a:gd name="T55" fmla="*/ 0 h 252"/>
                <a:gd name="T56" fmla="*/ 1120 w 1120"/>
                <a:gd name="T57" fmla="*/ 252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T54" t="T55" r="T56" b="T57"/>
              <a:pathLst>
                <a:path w="1120" h="252">
                  <a:moveTo>
                    <a:pt x="1120" y="252"/>
                  </a:moveTo>
                  <a:lnTo>
                    <a:pt x="1116" y="250"/>
                  </a:lnTo>
                  <a:lnTo>
                    <a:pt x="1100" y="246"/>
                  </a:lnTo>
                  <a:lnTo>
                    <a:pt x="1074" y="240"/>
                  </a:lnTo>
                  <a:lnTo>
                    <a:pt x="1038" y="232"/>
                  </a:lnTo>
                  <a:lnTo>
                    <a:pt x="992" y="222"/>
                  </a:lnTo>
                  <a:lnTo>
                    <a:pt x="938" y="212"/>
                  </a:lnTo>
                  <a:lnTo>
                    <a:pt x="876" y="204"/>
                  </a:lnTo>
                  <a:lnTo>
                    <a:pt x="806" y="196"/>
                  </a:lnTo>
                  <a:lnTo>
                    <a:pt x="730" y="190"/>
                  </a:lnTo>
                  <a:lnTo>
                    <a:pt x="646" y="184"/>
                  </a:lnTo>
                  <a:lnTo>
                    <a:pt x="556" y="184"/>
                  </a:lnTo>
                  <a:lnTo>
                    <a:pt x="466" y="184"/>
                  </a:lnTo>
                  <a:lnTo>
                    <a:pt x="384" y="190"/>
                  </a:lnTo>
                  <a:lnTo>
                    <a:pt x="308" y="196"/>
                  </a:lnTo>
                  <a:lnTo>
                    <a:pt x="238" y="204"/>
                  </a:lnTo>
                  <a:lnTo>
                    <a:pt x="178" y="212"/>
                  </a:lnTo>
                  <a:lnTo>
                    <a:pt x="126" y="222"/>
                  </a:lnTo>
                  <a:lnTo>
                    <a:pt x="82" y="232"/>
                  </a:lnTo>
                  <a:lnTo>
                    <a:pt x="46" y="240"/>
                  </a:lnTo>
                  <a:lnTo>
                    <a:pt x="20" y="246"/>
                  </a:lnTo>
                  <a:lnTo>
                    <a:pt x="6" y="250"/>
                  </a:lnTo>
                  <a:lnTo>
                    <a:pt x="0" y="252"/>
                  </a:lnTo>
                  <a:lnTo>
                    <a:pt x="0" y="62"/>
                  </a:lnTo>
                  <a:lnTo>
                    <a:pt x="560" y="0"/>
                  </a:lnTo>
                  <a:lnTo>
                    <a:pt x="1120" y="62"/>
                  </a:lnTo>
                  <a:lnTo>
                    <a:pt x="1120" y="252"/>
                  </a:lnTo>
                  <a:close/>
                </a:path>
              </a:pathLst>
            </a:custGeom>
            <a:grpFill/>
            <a:ln>
              <a:noFill/>
            </a:ln>
            <a:effectLst>
              <a:outerShdw dist="20000" dir="5400000" algn="ctr" rotWithShape="0">
                <a:srgbClr val="000000">
                  <a:alpha val="31999"/>
                </a:srgbClr>
              </a:outerShdw>
            </a:effectLst>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16" name="Rectangle 8"/>
            <p:cNvSpPr>
              <a:spLocks noChangeArrowheads="1"/>
            </p:cNvSpPr>
            <p:nvPr/>
          </p:nvSpPr>
          <p:spPr bwMode="auto">
            <a:xfrm>
              <a:off x="0" y="0"/>
              <a:ext cx="1440" cy="393"/>
            </a:xfrm>
            <a:prstGeom prst="rect">
              <a:avLst/>
            </a:prstGeom>
            <a:grpFill/>
            <a:ln w="9525" cmpd="sng">
              <a:solidFill>
                <a:srgbClr val="4A7EBB"/>
              </a:solidFill>
              <a:miter lim="800000"/>
              <a:headEnd/>
              <a:tailEnd/>
            </a:ln>
            <a:effectLst>
              <a:outerShdw dist="20000" dir="5400000" algn="ctr" rotWithShape="0">
                <a:srgbClr val="000000">
                  <a:alpha val="31999"/>
                </a:srgbClr>
              </a:outerShdw>
            </a:effec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r>
                <a:rPr lang="zh-CN" altLang="en-US" b="1" dirty="0">
                  <a:solidFill>
                    <a:schemeClr val="bg1"/>
                  </a:solidFill>
                  <a:latin typeface="微软雅黑" panose="020B0503020204020204" pitchFamily="34" charset="-122"/>
                  <a:ea typeface="微软雅黑" panose="020B0503020204020204" pitchFamily="34" charset="-122"/>
                </a:rPr>
                <a:t>1949-1955年</a:t>
              </a:r>
              <a:endParaRPr lang="en-US" altLang="zh-CN" b="1" dirty="0">
                <a:solidFill>
                  <a:schemeClr val="bg1"/>
                </a:solidFill>
                <a:latin typeface="微软雅黑" panose="020B0503020204020204" pitchFamily="34" charset="-122"/>
                <a:ea typeface="微软雅黑" panose="020B0503020204020204" pitchFamily="34" charset="-122"/>
              </a:endParaRPr>
            </a:p>
          </p:txBody>
        </p:sp>
      </p:grpSp>
      <p:grpSp>
        <p:nvGrpSpPr>
          <p:cNvPr id="17" name="Group 8"/>
          <p:cNvGrpSpPr>
            <a:grpSpLocks/>
          </p:cNvGrpSpPr>
          <p:nvPr/>
        </p:nvGrpSpPr>
        <p:grpSpPr bwMode="auto">
          <a:xfrm>
            <a:off x="1540193" y="3598863"/>
            <a:ext cx="1722437" cy="533400"/>
            <a:chOff x="0" y="0"/>
            <a:chExt cx="1440" cy="448"/>
          </a:xfrm>
          <a:solidFill>
            <a:srgbClr val="0089F0"/>
          </a:solidFill>
        </p:grpSpPr>
        <p:sp>
          <p:nvSpPr>
            <p:cNvPr id="19" name="Freeform 10"/>
            <p:cNvSpPr>
              <a:spLocks/>
            </p:cNvSpPr>
            <p:nvPr/>
          </p:nvSpPr>
          <p:spPr bwMode="auto">
            <a:xfrm>
              <a:off x="85" y="258"/>
              <a:ext cx="1270" cy="190"/>
            </a:xfrm>
            <a:custGeom>
              <a:avLst/>
              <a:gdLst>
                <a:gd name="T0" fmla="*/ 1120 w 1120"/>
                <a:gd name="T1" fmla="*/ 252 h 252"/>
                <a:gd name="T2" fmla="*/ 1116 w 1120"/>
                <a:gd name="T3" fmla="*/ 250 h 252"/>
                <a:gd name="T4" fmla="*/ 1100 w 1120"/>
                <a:gd name="T5" fmla="*/ 246 h 252"/>
                <a:gd name="T6" fmla="*/ 1074 w 1120"/>
                <a:gd name="T7" fmla="*/ 240 h 252"/>
                <a:gd name="T8" fmla="*/ 1038 w 1120"/>
                <a:gd name="T9" fmla="*/ 232 h 252"/>
                <a:gd name="T10" fmla="*/ 992 w 1120"/>
                <a:gd name="T11" fmla="*/ 222 h 252"/>
                <a:gd name="T12" fmla="*/ 938 w 1120"/>
                <a:gd name="T13" fmla="*/ 212 h 252"/>
                <a:gd name="T14" fmla="*/ 876 w 1120"/>
                <a:gd name="T15" fmla="*/ 204 h 252"/>
                <a:gd name="T16" fmla="*/ 806 w 1120"/>
                <a:gd name="T17" fmla="*/ 196 h 252"/>
                <a:gd name="T18" fmla="*/ 730 w 1120"/>
                <a:gd name="T19" fmla="*/ 190 h 252"/>
                <a:gd name="T20" fmla="*/ 646 w 1120"/>
                <a:gd name="T21" fmla="*/ 184 h 252"/>
                <a:gd name="T22" fmla="*/ 556 w 1120"/>
                <a:gd name="T23" fmla="*/ 184 h 252"/>
                <a:gd name="T24" fmla="*/ 466 w 1120"/>
                <a:gd name="T25" fmla="*/ 184 h 252"/>
                <a:gd name="T26" fmla="*/ 384 w 1120"/>
                <a:gd name="T27" fmla="*/ 190 h 252"/>
                <a:gd name="T28" fmla="*/ 308 w 1120"/>
                <a:gd name="T29" fmla="*/ 196 h 252"/>
                <a:gd name="T30" fmla="*/ 238 w 1120"/>
                <a:gd name="T31" fmla="*/ 204 h 252"/>
                <a:gd name="T32" fmla="*/ 178 w 1120"/>
                <a:gd name="T33" fmla="*/ 212 h 252"/>
                <a:gd name="T34" fmla="*/ 126 w 1120"/>
                <a:gd name="T35" fmla="*/ 222 h 252"/>
                <a:gd name="T36" fmla="*/ 82 w 1120"/>
                <a:gd name="T37" fmla="*/ 232 h 252"/>
                <a:gd name="T38" fmla="*/ 46 w 1120"/>
                <a:gd name="T39" fmla="*/ 240 h 252"/>
                <a:gd name="T40" fmla="*/ 20 w 1120"/>
                <a:gd name="T41" fmla="*/ 246 h 252"/>
                <a:gd name="T42" fmla="*/ 6 w 1120"/>
                <a:gd name="T43" fmla="*/ 250 h 252"/>
                <a:gd name="T44" fmla="*/ 0 w 1120"/>
                <a:gd name="T45" fmla="*/ 252 h 252"/>
                <a:gd name="T46" fmla="*/ 0 w 1120"/>
                <a:gd name="T47" fmla="*/ 62 h 252"/>
                <a:gd name="T48" fmla="*/ 560 w 1120"/>
                <a:gd name="T49" fmla="*/ 0 h 252"/>
                <a:gd name="T50" fmla="*/ 1120 w 1120"/>
                <a:gd name="T51" fmla="*/ 62 h 252"/>
                <a:gd name="T52" fmla="*/ 1120 w 1120"/>
                <a:gd name="T53" fmla="*/ 252 h 252"/>
                <a:gd name="T54" fmla="*/ 0 w 1120"/>
                <a:gd name="T55" fmla="*/ 0 h 252"/>
                <a:gd name="T56" fmla="*/ 1120 w 1120"/>
                <a:gd name="T57" fmla="*/ 252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T54" t="T55" r="T56" b="T57"/>
              <a:pathLst>
                <a:path w="1120" h="252">
                  <a:moveTo>
                    <a:pt x="1120" y="252"/>
                  </a:moveTo>
                  <a:lnTo>
                    <a:pt x="1116" y="250"/>
                  </a:lnTo>
                  <a:lnTo>
                    <a:pt x="1100" y="246"/>
                  </a:lnTo>
                  <a:lnTo>
                    <a:pt x="1074" y="240"/>
                  </a:lnTo>
                  <a:lnTo>
                    <a:pt x="1038" y="232"/>
                  </a:lnTo>
                  <a:lnTo>
                    <a:pt x="992" y="222"/>
                  </a:lnTo>
                  <a:lnTo>
                    <a:pt x="938" y="212"/>
                  </a:lnTo>
                  <a:lnTo>
                    <a:pt x="876" y="204"/>
                  </a:lnTo>
                  <a:lnTo>
                    <a:pt x="806" y="196"/>
                  </a:lnTo>
                  <a:lnTo>
                    <a:pt x="730" y="190"/>
                  </a:lnTo>
                  <a:lnTo>
                    <a:pt x="646" y="184"/>
                  </a:lnTo>
                  <a:lnTo>
                    <a:pt x="556" y="184"/>
                  </a:lnTo>
                  <a:lnTo>
                    <a:pt x="466" y="184"/>
                  </a:lnTo>
                  <a:lnTo>
                    <a:pt x="384" y="190"/>
                  </a:lnTo>
                  <a:lnTo>
                    <a:pt x="308" y="196"/>
                  </a:lnTo>
                  <a:lnTo>
                    <a:pt x="238" y="204"/>
                  </a:lnTo>
                  <a:lnTo>
                    <a:pt x="178" y="212"/>
                  </a:lnTo>
                  <a:lnTo>
                    <a:pt x="126" y="222"/>
                  </a:lnTo>
                  <a:lnTo>
                    <a:pt x="82" y="232"/>
                  </a:lnTo>
                  <a:lnTo>
                    <a:pt x="46" y="240"/>
                  </a:lnTo>
                  <a:lnTo>
                    <a:pt x="20" y="246"/>
                  </a:lnTo>
                  <a:lnTo>
                    <a:pt x="6" y="250"/>
                  </a:lnTo>
                  <a:lnTo>
                    <a:pt x="0" y="252"/>
                  </a:lnTo>
                  <a:lnTo>
                    <a:pt x="0" y="62"/>
                  </a:lnTo>
                  <a:lnTo>
                    <a:pt x="560" y="0"/>
                  </a:lnTo>
                  <a:lnTo>
                    <a:pt x="1120" y="62"/>
                  </a:lnTo>
                  <a:lnTo>
                    <a:pt x="1120" y="252"/>
                  </a:lnTo>
                  <a:close/>
                </a:path>
              </a:pathLst>
            </a:custGeom>
            <a:grpFill/>
            <a:ln>
              <a:noFill/>
            </a:ln>
            <a:effectLst>
              <a:outerShdw dist="20000" dir="5400000" algn="ctr" rotWithShape="0">
                <a:srgbClr val="000000">
                  <a:alpha val="31999"/>
                </a:srgbClr>
              </a:outerShdw>
            </a:effectLst>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20" name="Rectangle 11"/>
            <p:cNvSpPr>
              <a:spLocks noChangeArrowheads="1"/>
            </p:cNvSpPr>
            <p:nvPr/>
          </p:nvSpPr>
          <p:spPr bwMode="auto">
            <a:xfrm>
              <a:off x="0" y="0"/>
              <a:ext cx="1440" cy="393"/>
            </a:xfrm>
            <a:prstGeom prst="rect">
              <a:avLst/>
            </a:prstGeom>
            <a:grpFill/>
            <a:ln w="9525" cmpd="sng">
              <a:solidFill>
                <a:srgbClr val="4A7EBB"/>
              </a:solidFill>
              <a:miter lim="800000"/>
              <a:headEnd/>
              <a:tailEnd/>
            </a:ln>
            <a:effectLst>
              <a:outerShdw dist="20000" dir="5400000" algn="ctr" rotWithShape="0">
                <a:srgbClr val="000000">
                  <a:alpha val="31999"/>
                </a:srgbClr>
              </a:outerShdw>
            </a:effec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r>
                <a:rPr lang="zh-CN" altLang="en-US" b="1" dirty="0">
                  <a:solidFill>
                    <a:schemeClr val="bg1"/>
                  </a:solidFill>
                  <a:latin typeface="微软雅黑" panose="020B0503020204020204" pitchFamily="34" charset="-122"/>
                  <a:ea typeface="微软雅黑" panose="020B0503020204020204" pitchFamily="34" charset="-122"/>
                </a:rPr>
                <a:t>1956-1965年</a:t>
              </a:r>
              <a:endParaRPr lang="en-US" altLang="zh-CN" b="1" dirty="0">
                <a:solidFill>
                  <a:schemeClr val="bg1"/>
                </a:solidFill>
                <a:latin typeface="微软雅黑" panose="020B0503020204020204" pitchFamily="34" charset="-122"/>
                <a:ea typeface="微软雅黑" panose="020B0503020204020204" pitchFamily="34" charset="-122"/>
              </a:endParaRPr>
            </a:p>
          </p:txBody>
        </p:sp>
      </p:grpSp>
      <p:sp>
        <p:nvSpPr>
          <p:cNvPr id="21" name="Line 18"/>
          <p:cNvSpPr>
            <a:spLocks noChangeShapeType="1"/>
          </p:cNvSpPr>
          <p:nvPr/>
        </p:nvSpPr>
        <p:spPr bwMode="auto">
          <a:xfrm>
            <a:off x="2402205" y="2203450"/>
            <a:ext cx="5943600" cy="0"/>
          </a:xfrm>
          <a:prstGeom prst="line">
            <a:avLst/>
          </a:prstGeom>
          <a:noFill/>
          <a:ln w="38100" cap="rnd" cmpd="sng">
            <a:solidFill>
              <a:srgbClr val="969696"/>
            </a:solidFill>
            <a:prstDash val="sysDot"/>
            <a:round/>
            <a:headEnd/>
            <a:tailEnd type="oval" w="med" len="med"/>
          </a:ln>
          <a:extLst>
            <a:ext uri="{909E8E84-426E-40DD-AFC4-6F175D3DCCD1}">
              <a14:hiddenFill xmlns:a14="http://schemas.microsoft.com/office/drawing/2010/main">
                <a:noFill/>
              </a14:hiddenFill>
            </a:ext>
          </a:extLst>
        </p:spPr>
        <p:txBody>
          <a:bodyPr/>
          <a:lstStyle/>
          <a:p>
            <a:endParaRPr lang="zh-CN" altLang="en-US"/>
          </a:p>
        </p:txBody>
      </p:sp>
      <p:sp>
        <p:nvSpPr>
          <p:cNvPr id="22" name="Line 19"/>
          <p:cNvSpPr>
            <a:spLocks noChangeShapeType="1"/>
          </p:cNvSpPr>
          <p:nvPr/>
        </p:nvSpPr>
        <p:spPr bwMode="auto">
          <a:xfrm>
            <a:off x="2357755" y="3382963"/>
            <a:ext cx="5943600" cy="0"/>
          </a:xfrm>
          <a:prstGeom prst="line">
            <a:avLst/>
          </a:prstGeom>
          <a:noFill/>
          <a:ln w="38100" cap="rnd" cmpd="sng">
            <a:solidFill>
              <a:srgbClr val="969696"/>
            </a:solidFill>
            <a:prstDash val="sysDot"/>
            <a:round/>
            <a:headEnd/>
            <a:tailEnd type="oval" w="med" len="med"/>
          </a:ln>
          <a:extLst>
            <a:ext uri="{909E8E84-426E-40DD-AFC4-6F175D3DCCD1}">
              <a14:hiddenFill xmlns:a14="http://schemas.microsoft.com/office/drawing/2010/main">
                <a:noFill/>
              </a14:hiddenFill>
            </a:ext>
          </a:extLst>
        </p:spPr>
        <p:txBody>
          <a:bodyPr/>
          <a:lstStyle/>
          <a:p>
            <a:endParaRPr lang="zh-CN" altLang="en-US"/>
          </a:p>
        </p:txBody>
      </p:sp>
      <p:sp>
        <p:nvSpPr>
          <p:cNvPr id="23" name="Line 20"/>
          <p:cNvSpPr>
            <a:spLocks noChangeShapeType="1"/>
          </p:cNvSpPr>
          <p:nvPr/>
        </p:nvSpPr>
        <p:spPr bwMode="auto">
          <a:xfrm>
            <a:off x="2402205" y="4318000"/>
            <a:ext cx="5989638" cy="1588"/>
          </a:xfrm>
          <a:prstGeom prst="line">
            <a:avLst/>
          </a:prstGeom>
          <a:noFill/>
          <a:ln w="38100" cap="rnd" cmpd="sng">
            <a:solidFill>
              <a:srgbClr val="969696"/>
            </a:solidFill>
            <a:prstDash val="sysDot"/>
            <a:round/>
            <a:headEnd/>
            <a:tailEnd type="oval" w="med" len="med"/>
          </a:ln>
          <a:extLst>
            <a:ext uri="{909E8E84-426E-40DD-AFC4-6F175D3DCCD1}">
              <a14:hiddenFill xmlns:a14="http://schemas.microsoft.com/office/drawing/2010/main">
                <a:noFill/>
              </a14:hiddenFill>
            </a:ext>
          </a:extLst>
        </p:spPr>
        <p:txBody>
          <a:bodyPr/>
          <a:lstStyle/>
          <a:p>
            <a:endParaRPr lang="zh-CN" altLang="en-US"/>
          </a:p>
        </p:txBody>
      </p:sp>
      <p:sp>
        <p:nvSpPr>
          <p:cNvPr id="24" name="Text Box 21"/>
          <p:cNvSpPr txBox="1">
            <a:spLocks noChangeArrowheads="1"/>
          </p:cNvSpPr>
          <p:nvPr/>
        </p:nvSpPr>
        <p:spPr bwMode="auto">
          <a:xfrm>
            <a:off x="3421380" y="1239228"/>
            <a:ext cx="5761038"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r>
              <a:rPr lang="en-US" altLang="zh-CN" sz="1400" dirty="0">
                <a:solidFill>
                  <a:srgbClr val="000000"/>
                </a:solidFill>
                <a:latin typeface="微软雅黑" panose="020B0503020204020204" pitchFamily="34" charset="-122"/>
                <a:ea typeface="微软雅黑" panose="020B0503020204020204" pitchFamily="34" charset="-122"/>
              </a:rPr>
              <a:t>中国在3000年前就出现了田地的交换和买卖。长达2000年的封建历史时期，有了一定规模的土地和房屋的租赁、买卖等  经济活动。19世纪中叶起，沿海一带的上海、广州等城市近代房地产业产生并得到了迅速发展。但所有这些都是以土地和房产的私有制为基础的。</a:t>
            </a:r>
          </a:p>
        </p:txBody>
      </p:sp>
      <p:sp>
        <p:nvSpPr>
          <p:cNvPr id="25" name="Text Box 22"/>
          <p:cNvSpPr txBox="1">
            <a:spLocks noChangeArrowheads="1"/>
          </p:cNvSpPr>
          <p:nvPr/>
        </p:nvSpPr>
        <p:spPr bwMode="auto">
          <a:xfrm>
            <a:off x="3421380" y="2505176"/>
            <a:ext cx="5761038" cy="731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r>
              <a:rPr lang="en-US" altLang="zh-CN" sz="1400" dirty="0">
                <a:solidFill>
                  <a:srgbClr val="000000"/>
                </a:solidFill>
                <a:latin typeface="微软雅黑" panose="020B0503020204020204" pitchFamily="34" charset="-122"/>
                <a:ea typeface="微软雅黑" panose="020B0503020204020204" pitchFamily="34" charset="-122"/>
              </a:rPr>
              <a:t>在全国各地先后建立了房地产管理机构，制定了有关政策规定。国家在极其紧张的财政经费中，拨出专款改造旧社会遗留下来的棚户区和贫民窟，建造新住宅，改善贫穷居民的居住生活条件。</a:t>
            </a:r>
          </a:p>
        </p:txBody>
      </p:sp>
      <p:sp>
        <p:nvSpPr>
          <p:cNvPr id="26" name="Text Box 23"/>
          <p:cNvSpPr txBox="1">
            <a:spLocks noChangeArrowheads="1"/>
          </p:cNvSpPr>
          <p:nvPr/>
        </p:nvSpPr>
        <p:spPr bwMode="auto">
          <a:xfrm>
            <a:off x="3421380" y="3600450"/>
            <a:ext cx="576103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r>
              <a:rPr lang="en-US" altLang="zh-CN" sz="1400" dirty="0" err="1">
                <a:solidFill>
                  <a:srgbClr val="000000"/>
                </a:solidFill>
                <a:latin typeface="微软雅黑" panose="020B0503020204020204" pitchFamily="34" charset="-122"/>
                <a:ea typeface="微软雅黑" panose="020B0503020204020204" pitchFamily="34" charset="-122"/>
              </a:rPr>
              <a:t>城市房屋和土地的所有制构成发生了根本性的变化，确立了公有制在社会主义城市房地产中的主体地位</a:t>
            </a:r>
            <a:r>
              <a:rPr lang="en-US" altLang="zh-CN" sz="1400" dirty="0">
                <a:solidFill>
                  <a:srgbClr val="000000"/>
                </a:solidFill>
                <a:latin typeface="微软雅黑" panose="020B0503020204020204" pitchFamily="34" charset="-122"/>
                <a:ea typeface="微软雅黑" panose="020B0503020204020204" pitchFamily="34" charset="-122"/>
              </a:rPr>
              <a:t>。</a:t>
            </a:r>
          </a:p>
        </p:txBody>
      </p:sp>
      <p:grpSp>
        <p:nvGrpSpPr>
          <p:cNvPr id="27" name="Group 17"/>
          <p:cNvGrpSpPr>
            <a:grpSpLocks/>
          </p:cNvGrpSpPr>
          <p:nvPr/>
        </p:nvGrpSpPr>
        <p:grpSpPr bwMode="auto">
          <a:xfrm>
            <a:off x="1487805" y="1384300"/>
            <a:ext cx="1722438" cy="482600"/>
            <a:chOff x="0" y="0"/>
            <a:chExt cx="1440" cy="448"/>
          </a:xfrm>
          <a:solidFill>
            <a:srgbClr val="0089F0"/>
          </a:solidFill>
        </p:grpSpPr>
        <p:sp>
          <p:nvSpPr>
            <p:cNvPr id="28" name="Freeform 10"/>
            <p:cNvSpPr>
              <a:spLocks/>
            </p:cNvSpPr>
            <p:nvPr/>
          </p:nvSpPr>
          <p:spPr bwMode="auto">
            <a:xfrm>
              <a:off x="85" y="258"/>
              <a:ext cx="1270" cy="190"/>
            </a:xfrm>
            <a:custGeom>
              <a:avLst/>
              <a:gdLst>
                <a:gd name="T0" fmla="*/ 1120 w 1120"/>
                <a:gd name="T1" fmla="*/ 252 h 252"/>
                <a:gd name="T2" fmla="*/ 1116 w 1120"/>
                <a:gd name="T3" fmla="*/ 250 h 252"/>
                <a:gd name="T4" fmla="*/ 1100 w 1120"/>
                <a:gd name="T5" fmla="*/ 246 h 252"/>
                <a:gd name="T6" fmla="*/ 1074 w 1120"/>
                <a:gd name="T7" fmla="*/ 240 h 252"/>
                <a:gd name="T8" fmla="*/ 1038 w 1120"/>
                <a:gd name="T9" fmla="*/ 232 h 252"/>
                <a:gd name="T10" fmla="*/ 992 w 1120"/>
                <a:gd name="T11" fmla="*/ 222 h 252"/>
                <a:gd name="T12" fmla="*/ 938 w 1120"/>
                <a:gd name="T13" fmla="*/ 212 h 252"/>
                <a:gd name="T14" fmla="*/ 876 w 1120"/>
                <a:gd name="T15" fmla="*/ 204 h 252"/>
                <a:gd name="T16" fmla="*/ 806 w 1120"/>
                <a:gd name="T17" fmla="*/ 196 h 252"/>
                <a:gd name="T18" fmla="*/ 730 w 1120"/>
                <a:gd name="T19" fmla="*/ 190 h 252"/>
                <a:gd name="T20" fmla="*/ 646 w 1120"/>
                <a:gd name="T21" fmla="*/ 184 h 252"/>
                <a:gd name="T22" fmla="*/ 556 w 1120"/>
                <a:gd name="T23" fmla="*/ 184 h 252"/>
                <a:gd name="T24" fmla="*/ 466 w 1120"/>
                <a:gd name="T25" fmla="*/ 184 h 252"/>
                <a:gd name="T26" fmla="*/ 384 w 1120"/>
                <a:gd name="T27" fmla="*/ 190 h 252"/>
                <a:gd name="T28" fmla="*/ 308 w 1120"/>
                <a:gd name="T29" fmla="*/ 196 h 252"/>
                <a:gd name="T30" fmla="*/ 238 w 1120"/>
                <a:gd name="T31" fmla="*/ 204 h 252"/>
                <a:gd name="T32" fmla="*/ 178 w 1120"/>
                <a:gd name="T33" fmla="*/ 212 h 252"/>
                <a:gd name="T34" fmla="*/ 126 w 1120"/>
                <a:gd name="T35" fmla="*/ 222 h 252"/>
                <a:gd name="T36" fmla="*/ 82 w 1120"/>
                <a:gd name="T37" fmla="*/ 232 h 252"/>
                <a:gd name="T38" fmla="*/ 46 w 1120"/>
                <a:gd name="T39" fmla="*/ 240 h 252"/>
                <a:gd name="T40" fmla="*/ 20 w 1120"/>
                <a:gd name="T41" fmla="*/ 246 h 252"/>
                <a:gd name="T42" fmla="*/ 6 w 1120"/>
                <a:gd name="T43" fmla="*/ 250 h 252"/>
                <a:gd name="T44" fmla="*/ 0 w 1120"/>
                <a:gd name="T45" fmla="*/ 252 h 252"/>
                <a:gd name="T46" fmla="*/ 0 w 1120"/>
                <a:gd name="T47" fmla="*/ 62 h 252"/>
                <a:gd name="T48" fmla="*/ 560 w 1120"/>
                <a:gd name="T49" fmla="*/ 0 h 252"/>
                <a:gd name="T50" fmla="*/ 1120 w 1120"/>
                <a:gd name="T51" fmla="*/ 62 h 252"/>
                <a:gd name="T52" fmla="*/ 1120 w 1120"/>
                <a:gd name="T53" fmla="*/ 252 h 252"/>
                <a:gd name="T54" fmla="*/ 0 w 1120"/>
                <a:gd name="T55" fmla="*/ 0 h 252"/>
                <a:gd name="T56" fmla="*/ 1120 w 1120"/>
                <a:gd name="T57" fmla="*/ 252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T54" t="T55" r="T56" b="T57"/>
              <a:pathLst>
                <a:path w="1120" h="252">
                  <a:moveTo>
                    <a:pt x="1120" y="252"/>
                  </a:moveTo>
                  <a:lnTo>
                    <a:pt x="1116" y="250"/>
                  </a:lnTo>
                  <a:lnTo>
                    <a:pt x="1100" y="246"/>
                  </a:lnTo>
                  <a:lnTo>
                    <a:pt x="1074" y="240"/>
                  </a:lnTo>
                  <a:lnTo>
                    <a:pt x="1038" y="232"/>
                  </a:lnTo>
                  <a:lnTo>
                    <a:pt x="992" y="222"/>
                  </a:lnTo>
                  <a:lnTo>
                    <a:pt x="938" y="212"/>
                  </a:lnTo>
                  <a:lnTo>
                    <a:pt x="876" y="204"/>
                  </a:lnTo>
                  <a:lnTo>
                    <a:pt x="806" y="196"/>
                  </a:lnTo>
                  <a:lnTo>
                    <a:pt x="730" y="190"/>
                  </a:lnTo>
                  <a:lnTo>
                    <a:pt x="646" y="184"/>
                  </a:lnTo>
                  <a:lnTo>
                    <a:pt x="556" y="184"/>
                  </a:lnTo>
                  <a:lnTo>
                    <a:pt x="466" y="184"/>
                  </a:lnTo>
                  <a:lnTo>
                    <a:pt x="384" y="190"/>
                  </a:lnTo>
                  <a:lnTo>
                    <a:pt x="308" y="196"/>
                  </a:lnTo>
                  <a:lnTo>
                    <a:pt x="238" y="204"/>
                  </a:lnTo>
                  <a:lnTo>
                    <a:pt x="178" y="212"/>
                  </a:lnTo>
                  <a:lnTo>
                    <a:pt x="126" y="222"/>
                  </a:lnTo>
                  <a:lnTo>
                    <a:pt x="82" y="232"/>
                  </a:lnTo>
                  <a:lnTo>
                    <a:pt x="46" y="240"/>
                  </a:lnTo>
                  <a:lnTo>
                    <a:pt x="20" y="246"/>
                  </a:lnTo>
                  <a:lnTo>
                    <a:pt x="6" y="250"/>
                  </a:lnTo>
                  <a:lnTo>
                    <a:pt x="0" y="252"/>
                  </a:lnTo>
                  <a:lnTo>
                    <a:pt x="0" y="62"/>
                  </a:lnTo>
                  <a:lnTo>
                    <a:pt x="560" y="0"/>
                  </a:lnTo>
                  <a:lnTo>
                    <a:pt x="1120" y="62"/>
                  </a:lnTo>
                  <a:lnTo>
                    <a:pt x="1120" y="252"/>
                  </a:lnTo>
                  <a:close/>
                </a:path>
              </a:pathLst>
            </a:custGeom>
            <a:grpFill/>
            <a:ln>
              <a:noFill/>
            </a:ln>
            <a:effectLst>
              <a:outerShdw dist="20000" dir="5400000" algn="ctr" rotWithShape="0">
                <a:srgbClr val="000000">
                  <a:alpha val="31999"/>
                </a:srgbClr>
              </a:outerShdw>
            </a:effectLst>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29" name="Rectangle 11"/>
            <p:cNvSpPr>
              <a:spLocks noChangeArrowheads="1"/>
            </p:cNvSpPr>
            <p:nvPr/>
          </p:nvSpPr>
          <p:spPr bwMode="auto">
            <a:xfrm>
              <a:off x="0" y="0"/>
              <a:ext cx="1440" cy="393"/>
            </a:xfrm>
            <a:prstGeom prst="rect">
              <a:avLst/>
            </a:prstGeom>
            <a:grpFill/>
            <a:ln w="9525" cap="flat" cmpd="sng">
              <a:solidFill>
                <a:srgbClr val="4A7EBB"/>
              </a:solidFill>
              <a:miter lim="800000"/>
              <a:headEnd/>
              <a:tailEnd/>
            </a:ln>
            <a:effectLst>
              <a:outerShdw dist="20000" dir="5400000" algn="ctr" rotWithShape="0">
                <a:srgbClr val="000000">
                  <a:alpha val="31999"/>
                </a:srgbClr>
              </a:outerShdw>
            </a:effec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r>
                <a:rPr lang="zh-CN" altLang="en-US" b="1" dirty="0">
                  <a:solidFill>
                    <a:schemeClr val="bg1"/>
                  </a:solidFill>
                  <a:latin typeface="微软雅黑" panose="020B0503020204020204" pitchFamily="34" charset="-122"/>
                  <a:ea typeface="微软雅黑" panose="020B0503020204020204" pitchFamily="34" charset="-122"/>
                </a:rPr>
                <a:t>1949年以前</a:t>
              </a:r>
            </a:p>
          </p:txBody>
        </p:sp>
      </p:grpSp>
      <p:grpSp>
        <p:nvGrpSpPr>
          <p:cNvPr id="30" name="Group 20"/>
          <p:cNvGrpSpPr>
            <a:grpSpLocks/>
          </p:cNvGrpSpPr>
          <p:nvPr/>
        </p:nvGrpSpPr>
        <p:grpSpPr bwMode="auto">
          <a:xfrm>
            <a:off x="1540193" y="4533900"/>
            <a:ext cx="1722437" cy="533400"/>
            <a:chOff x="0" y="0"/>
            <a:chExt cx="1440" cy="448"/>
          </a:xfrm>
        </p:grpSpPr>
        <p:sp>
          <p:nvSpPr>
            <p:cNvPr id="31" name="Freeform 10"/>
            <p:cNvSpPr>
              <a:spLocks/>
            </p:cNvSpPr>
            <p:nvPr/>
          </p:nvSpPr>
          <p:spPr bwMode="auto">
            <a:xfrm>
              <a:off x="85" y="258"/>
              <a:ext cx="1270" cy="190"/>
            </a:xfrm>
            <a:custGeom>
              <a:avLst/>
              <a:gdLst>
                <a:gd name="T0" fmla="*/ 1120 w 1120"/>
                <a:gd name="T1" fmla="*/ 252 h 252"/>
                <a:gd name="T2" fmla="*/ 1116 w 1120"/>
                <a:gd name="T3" fmla="*/ 250 h 252"/>
                <a:gd name="T4" fmla="*/ 1100 w 1120"/>
                <a:gd name="T5" fmla="*/ 246 h 252"/>
                <a:gd name="T6" fmla="*/ 1074 w 1120"/>
                <a:gd name="T7" fmla="*/ 240 h 252"/>
                <a:gd name="T8" fmla="*/ 1038 w 1120"/>
                <a:gd name="T9" fmla="*/ 232 h 252"/>
                <a:gd name="T10" fmla="*/ 992 w 1120"/>
                <a:gd name="T11" fmla="*/ 222 h 252"/>
                <a:gd name="T12" fmla="*/ 938 w 1120"/>
                <a:gd name="T13" fmla="*/ 212 h 252"/>
                <a:gd name="T14" fmla="*/ 876 w 1120"/>
                <a:gd name="T15" fmla="*/ 204 h 252"/>
                <a:gd name="T16" fmla="*/ 806 w 1120"/>
                <a:gd name="T17" fmla="*/ 196 h 252"/>
                <a:gd name="T18" fmla="*/ 730 w 1120"/>
                <a:gd name="T19" fmla="*/ 190 h 252"/>
                <a:gd name="T20" fmla="*/ 646 w 1120"/>
                <a:gd name="T21" fmla="*/ 184 h 252"/>
                <a:gd name="T22" fmla="*/ 556 w 1120"/>
                <a:gd name="T23" fmla="*/ 184 h 252"/>
                <a:gd name="T24" fmla="*/ 466 w 1120"/>
                <a:gd name="T25" fmla="*/ 184 h 252"/>
                <a:gd name="T26" fmla="*/ 384 w 1120"/>
                <a:gd name="T27" fmla="*/ 190 h 252"/>
                <a:gd name="T28" fmla="*/ 308 w 1120"/>
                <a:gd name="T29" fmla="*/ 196 h 252"/>
                <a:gd name="T30" fmla="*/ 238 w 1120"/>
                <a:gd name="T31" fmla="*/ 204 h 252"/>
                <a:gd name="T32" fmla="*/ 178 w 1120"/>
                <a:gd name="T33" fmla="*/ 212 h 252"/>
                <a:gd name="T34" fmla="*/ 126 w 1120"/>
                <a:gd name="T35" fmla="*/ 222 h 252"/>
                <a:gd name="T36" fmla="*/ 82 w 1120"/>
                <a:gd name="T37" fmla="*/ 232 h 252"/>
                <a:gd name="T38" fmla="*/ 46 w 1120"/>
                <a:gd name="T39" fmla="*/ 240 h 252"/>
                <a:gd name="T40" fmla="*/ 20 w 1120"/>
                <a:gd name="T41" fmla="*/ 246 h 252"/>
                <a:gd name="T42" fmla="*/ 6 w 1120"/>
                <a:gd name="T43" fmla="*/ 250 h 252"/>
                <a:gd name="T44" fmla="*/ 0 w 1120"/>
                <a:gd name="T45" fmla="*/ 252 h 252"/>
                <a:gd name="T46" fmla="*/ 0 w 1120"/>
                <a:gd name="T47" fmla="*/ 62 h 252"/>
                <a:gd name="T48" fmla="*/ 560 w 1120"/>
                <a:gd name="T49" fmla="*/ 0 h 252"/>
                <a:gd name="T50" fmla="*/ 1120 w 1120"/>
                <a:gd name="T51" fmla="*/ 62 h 252"/>
                <a:gd name="T52" fmla="*/ 1120 w 1120"/>
                <a:gd name="T53" fmla="*/ 252 h 252"/>
                <a:gd name="T54" fmla="*/ 0 w 1120"/>
                <a:gd name="T55" fmla="*/ 0 h 252"/>
                <a:gd name="T56" fmla="*/ 1120 w 1120"/>
                <a:gd name="T57" fmla="*/ 252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T54" t="T55" r="T56" b="T57"/>
              <a:pathLst>
                <a:path w="1120" h="252">
                  <a:moveTo>
                    <a:pt x="1120" y="252"/>
                  </a:moveTo>
                  <a:lnTo>
                    <a:pt x="1116" y="250"/>
                  </a:lnTo>
                  <a:lnTo>
                    <a:pt x="1100" y="246"/>
                  </a:lnTo>
                  <a:lnTo>
                    <a:pt x="1074" y="240"/>
                  </a:lnTo>
                  <a:lnTo>
                    <a:pt x="1038" y="232"/>
                  </a:lnTo>
                  <a:lnTo>
                    <a:pt x="992" y="222"/>
                  </a:lnTo>
                  <a:lnTo>
                    <a:pt x="938" y="212"/>
                  </a:lnTo>
                  <a:lnTo>
                    <a:pt x="876" y="204"/>
                  </a:lnTo>
                  <a:lnTo>
                    <a:pt x="806" y="196"/>
                  </a:lnTo>
                  <a:lnTo>
                    <a:pt x="730" y="190"/>
                  </a:lnTo>
                  <a:lnTo>
                    <a:pt x="646" y="184"/>
                  </a:lnTo>
                  <a:lnTo>
                    <a:pt x="556" y="184"/>
                  </a:lnTo>
                  <a:lnTo>
                    <a:pt x="466" y="184"/>
                  </a:lnTo>
                  <a:lnTo>
                    <a:pt x="384" y="190"/>
                  </a:lnTo>
                  <a:lnTo>
                    <a:pt x="308" y="196"/>
                  </a:lnTo>
                  <a:lnTo>
                    <a:pt x="238" y="204"/>
                  </a:lnTo>
                  <a:lnTo>
                    <a:pt x="178" y="212"/>
                  </a:lnTo>
                  <a:lnTo>
                    <a:pt x="126" y="222"/>
                  </a:lnTo>
                  <a:lnTo>
                    <a:pt x="82" y="232"/>
                  </a:lnTo>
                  <a:lnTo>
                    <a:pt x="46" y="240"/>
                  </a:lnTo>
                  <a:lnTo>
                    <a:pt x="20" y="246"/>
                  </a:lnTo>
                  <a:lnTo>
                    <a:pt x="6" y="250"/>
                  </a:lnTo>
                  <a:lnTo>
                    <a:pt x="0" y="252"/>
                  </a:lnTo>
                  <a:lnTo>
                    <a:pt x="0" y="62"/>
                  </a:lnTo>
                  <a:lnTo>
                    <a:pt x="560" y="0"/>
                  </a:lnTo>
                  <a:lnTo>
                    <a:pt x="1120" y="62"/>
                  </a:lnTo>
                  <a:lnTo>
                    <a:pt x="1120" y="252"/>
                  </a:lnTo>
                  <a:close/>
                </a:path>
              </a:pathLst>
            </a:custGeom>
            <a:gradFill rotWithShape="1">
              <a:gsLst>
                <a:gs pos="0">
                  <a:srgbClr val="A3C4FF"/>
                </a:gs>
                <a:gs pos="35001">
                  <a:srgbClr val="BFD5FF"/>
                </a:gs>
                <a:gs pos="100000">
                  <a:srgbClr val="E5EEFF"/>
                </a:gs>
              </a:gsLst>
              <a:lin ang="5400000" scaled="1"/>
            </a:gradFill>
            <a:ln>
              <a:noFill/>
            </a:ln>
            <a:effectLst>
              <a:outerShdw dist="20000" dir="5400000" algn="ctr" rotWithShape="0">
                <a:srgbClr val="000000">
                  <a:alpha val="31999"/>
                </a:srgbClr>
              </a:outerShdw>
            </a:effectLst>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32" name="Rectangle 11"/>
            <p:cNvSpPr>
              <a:spLocks noChangeArrowheads="1"/>
            </p:cNvSpPr>
            <p:nvPr/>
          </p:nvSpPr>
          <p:spPr bwMode="auto">
            <a:xfrm>
              <a:off x="0" y="0"/>
              <a:ext cx="1440" cy="393"/>
            </a:xfrm>
            <a:prstGeom prst="rect">
              <a:avLst/>
            </a:prstGeom>
            <a:solidFill>
              <a:srgbClr val="0089F0"/>
            </a:solidFill>
            <a:ln w="9525" cap="flat" cmpd="sng">
              <a:solidFill>
                <a:srgbClr val="4A7EBB"/>
              </a:solidFill>
              <a:miter lim="800000"/>
              <a:headEnd/>
              <a:tailEnd/>
            </a:ln>
            <a:effectLst>
              <a:outerShdw dist="20000" dir="5400000" algn="ctr" rotWithShape="0">
                <a:srgbClr val="000000">
                  <a:alpha val="31999"/>
                </a:srgbClr>
              </a:outerShdw>
            </a:effec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r>
                <a:rPr lang="zh-CN" altLang="en-US" b="1" dirty="0">
                  <a:solidFill>
                    <a:schemeClr val="bg1"/>
                  </a:solidFill>
                  <a:latin typeface="微软雅黑" panose="020B0503020204020204" pitchFamily="34" charset="-122"/>
                  <a:ea typeface="微软雅黑" panose="020B0503020204020204" pitchFamily="34" charset="-122"/>
                </a:rPr>
                <a:t>1966-1976年</a:t>
              </a:r>
              <a:endParaRPr lang="en-US" altLang="zh-CN" b="1" dirty="0">
                <a:solidFill>
                  <a:schemeClr val="bg1"/>
                </a:solidFill>
                <a:latin typeface="微软雅黑" panose="020B0503020204020204" pitchFamily="34" charset="-122"/>
                <a:ea typeface="微软雅黑" panose="020B0503020204020204" pitchFamily="34" charset="-122"/>
              </a:endParaRPr>
            </a:p>
          </p:txBody>
        </p:sp>
      </p:grpSp>
      <p:grpSp>
        <p:nvGrpSpPr>
          <p:cNvPr id="33" name="Group 23"/>
          <p:cNvGrpSpPr>
            <a:grpSpLocks/>
          </p:cNvGrpSpPr>
          <p:nvPr/>
        </p:nvGrpSpPr>
        <p:grpSpPr bwMode="auto">
          <a:xfrm>
            <a:off x="1540192" y="5305901"/>
            <a:ext cx="1722438" cy="533400"/>
            <a:chOff x="0" y="0"/>
            <a:chExt cx="1440" cy="448"/>
          </a:xfrm>
          <a:solidFill>
            <a:srgbClr val="0089F0"/>
          </a:solidFill>
        </p:grpSpPr>
        <p:sp>
          <p:nvSpPr>
            <p:cNvPr id="34" name="Freeform 10"/>
            <p:cNvSpPr>
              <a:spLocks/>
            </p:cNvSpPr>
            <p:nvPr/>
          </p:nvSpPr>
          <p:spPr bwMode="auto">
            <a:xfrm>
              <a:off x="85" y="258"/>
              <a:ext cx="1270" cy="190"/>
            </a:xfrm>
            <a:custGeom>
              <a:avLst/>
              <a:gdLst>
                <a:gd name="T0" fmla="*/ 1120 w 1120"/>
                <a:gd name="T1" fmla="*/ 252 h 252"/>
                <a:gd name="T2" fmla="*/ 1116 w 1120"/>
                <a:gd name="T3" fmla="*/ 250 h 252"/>
                <a:gd name="T4" fmla="*/ 1100 w 1120"/>
                <a:gd name="T5" fmla="*/ 246 h 252"/>
                <a:gd name="T6" fmla="*/ 1074 w 1120"/>
                <a:gd name="T7" fmla="*/ 240 h 252"/>
                <a:gd name="T8" fmla="*/ 1038 w 1120"/>
                <a:gd name="T9" fmla="*/ 232 h 252"/>
                <a:gd name="T10" fmla="*/ 992 w 1120"/>
                <a:gd name="T11" fmla="*/ 222 h 252"/>
                <a:gd name="T12" fmla="*/ 938 w 1120"/>
                <a:gd name="T13" fmla="*/ 212 h 252"/>
                <a:gd name="T14" fmla="*/ 876 w 1120"/>
                <a:gd name="T15" fmla="*/ 204 h 252"/>
                <a:gd name="T16" fmla="*/ 806 w 1120"/>
                <a:gd name="T17" fmla="*/ 196 h 252"/>
                <a:gd name="T18" fmla="*/ 730 w 1120"/>
                <a:gd name="T19" fmla="*/ 190 h 252"/>
                <a:gd name="T20" fmla="*/ 646 w 1120"/>
                <a:gd name="T21" fmla="*/ 184 h 252"/>
                <a:gd name="T22" fmla="*/ 556 w 1120"/>
                <a:gd name="T23" fmla="*/ 184 h 252"/>
                <a:gd name="T24" fmla="*/ 466 w 1120"/>
                <a:gd name="T25" fmla="*/ 184 h 252"/>
                <a:gd name="T26" fmla="*/ 384 w 1120"/>
                <a:gd name="T27" fmla="*/ 190 h 252"/>
                <a:gd name="T28" fmla="*/ 308 w 1120"/>
                <a:gd name="T29" fmla="*/ 196 h 252"/>
                <a:gd name="T30" fmla="*/ 238 w 1120"/>
                <a:gd name="T31" fmla="*/ 204 h 252"/>
                <a:gd name="T32" fmla="*/ 178 w 1120"/>
                <a:gd name="T33" fmla="*/ 212 h 252"/>
                <a:gd name="T34" fmla="*/ 126 w 1120"/>
                <a:gd name="T35" fmla="*/ 222 h 252"/>
                <a:gd name="T36" fmla="*/ 82 w 1120"/>
                <a:gd name="T37" fmla="*/ 232 h 252"/>
                <a:gd name="T38" fmla="*/ 46 w 1120"/>
                <a:gd name="T39" fmla="*/ 240 h 252"/>
                <a:gd name="T40" fmla="*/ 20 w 1120"/>
                <a:gd name="T41" fmla="*/ 246 h 252"/>
                <a:gd name="T42" fmla="*/ 6 w 1120"/>
                <a:gd name="T43" fmla="*/ 250 h 252"/>
                <a:gd name="T44" fmla="*/ 0 w 1120"/>
                <a:gd name="T45" fmla="*/ 252 h 252"/>
                <a:gd name="T46" fmla="*/ 0 w 1120"/>
                <a:gd name="T47" fmla="*/ 62 h 252"/>
                <a:gd name="T48" fmla="*/ 560 w 1120"/>
                <a:gd name="T49" fmla="*/ 0 h 252"/>
                <a:gd name="T50" fmla="*/ 1120 w 1120"/>
                <a:gd name="T51" fmla="*/ 62 h 252"/>
                <a:gd name="T52" fmla="*/ 1120 w 1120"/>
                <a:gd name="T53" fmla="*/ 252 h 252"/>
                <a:gd name="T54" fmla="*/ 0 w 1120"/>
                <a:gd name="T55" fmla="*/ 0 h 252"/>
                <a:gd name="T56" fmla="*/ 1120 w 1120"/>
                <a:gd name="T57" fmla="*/ 252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T54" t="T55" r="T56" b="T57"/>
              <a:pathLst>
                <a:path w="1120" h="252">
                  <a:moveTo>
                    <a:pt x="1120" y="252"/>
                  </a:moveTo>
                  <a:lnTo>
                    <a:pt x="1116" y="250"/>
                  </a:lnTo>
                  <a:lnTo>
                    <a:pt x="1100" y="246"/>
                  </a:lnTo>
                  <a:lnTo>
                    <a:pt x="1074" y="240"/>
                  </a:lnTo>
                  <a:lnTo>
                    <a:pt x="1038" y="232"/>
                  </a:lnTo>
                  <a:lnTo>
                    <a:pt x="992" y="222"/>
                  </a:lnTo>
                  <a:lnTo>
                    <a:pt x="938" y="212"/>
                  </a:lnTo>
                  <a:lnTo>
                    <a:pt x="876" y="204"/>
                  </a:lnTo>
                  <a:lnTo>
                    <a:pt x="806" y="196"/>
                  </a:lnTo>
                  <a:lnTo>
                    <a:pt x="730" y="190"/>
                  </a:lnTo>
                  <a:lnTo>
                    <a:pt x="646" y="184"/>
                  </a:lnTo>
                  <a:lnTo>
                    <a:pt x="556" y="184"/>
                  </a:lnTo>
                  <a:lnTo>
                    <a:pt x="466" y="184"/>
                  </a:lnTo>
                  <a:lnTo>
                    <a:pt x="384" y="190"/>
                  </a:lnTo>
                  <a:lnTo>
                    <a:pt x="308" y="196"/>
                  </a:lnTo>
                  <a:lnTo>
                    <a:pt x="238" y="204"/>
                  </a:lnTo>
                  <a:lnTo>
                    <a:pt x="178" y="212"/>
                  </a:lnTo>
                  <a:lnTo>
                    <a:pt x="126" y="222"/>
                  </a:lnTo>
                  <a:lnTo>
                    <a:pt x="82" y="232"/>
                  </a:lnTo>
                  <a:lnTo>
                    <a:pt x="46" y="240"/>
                  </a:lnTo>
                  <a:lnTo>
                    <a:pt x="20" y="246"/>
                  </a:lnTo>
                  <a:lnTo>
                    <a:pt x="6" y="250"/>
                  </a:lnTo>
                  <a:lnTo>
                    <a:pt x="0" y="252"/>
                  </a:lnTo>
                  <a:lnTo>
                    <a:pt x="0" y="62"/>
                  </a:lnTo>
                  <a:lnTo>
                    <a:pt x="560" y="0"/>
                  </a:lnTo>
                  <a:lnTo>
                    <a:pt x="1120" y="62"/>
                  </a:lnTo>
                  <a:lnTo>
                    <a:pt x="1120" y="252"/>
                  </a:lnTo>
                  <a:close/>
                </a:path>
              </a:pathLst>
            </a:custGeom>
            <a:grpFill/>
            <a:ln>
              <a:noFill/>
            </a:ln>
            <a:effectLst>
              <a:outerShdw dist="20000" dir="5400000" algn="ctr" rotWithShape="0">
                <a:srgbClr val="000000">
                  <a:alpha val="31999"/>
                </a:srgbClr>
              </a:outerShdw>
            </a:effectLst>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35" name="Rectangle 11"/>
            <p:cNvSpPr>
              <a:spLocks noChangeArrowheads="1"/>
            </p:cNvSpPr>
            <p:nvPr/>
          </p:nvSpPr>
          <p:spPr bwMode="auto">
            <a:xfrm>
              <a:off x="0" y="0"/>
              <a:ext cx="1440" cy="393"/>
            </a:xfrm>
            <a:prstGeom prst="rect">
              <a:avLst/>
            </a:prstGeom>
            <a:grpFill/>
            <a:ln w="9525" cap="flat" cmpd="sng">
              <a:solidFill>
                <a:srgbClr val="4A7EBB"/>
              </a:solidFill>
              <a:miter lim="800000"/>
              <a:headEnd/>
              <a:tailEnd/>
            </a:ln>
            <a:effectLst>
              <a:outerShdw dist="20000" dir="5400000" algn="ctr" rotWithShape="0">
                <a:srgbClr val="000000">
                  <a:alpha val="31999"/>
                </a:srgbClr>
              </a:outerShdw>
            </a:effec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r>
                <a:rPr lang="zh-CN" altLang="en-US" b="1" dirty="0">
                  <a:solidFill>
                    <a:schemeClr val="bg1"/>
                  </a:solidFill>
                  <a:latin typeface="微软雅黑" panose="020B0503020204020204" pitchFamily="34" charset="-122"/>
                  <a:ea typeface="微软雅黑" panose="020B0503020204020204" pitchFamily="34" charset="-122"/>
                </a:rPr>
                <a:t>1978年以后</a:t>
              </a:r>
              <a:endParaRPr lang="en-US" altLang="zh-CN" b="1" dirty="0">
                <a:solidFill>
                  <a:schemeClr val="bg1"/>
                </a:solidFill>
                <a:latin typeface="微软雅黑" panose="020B0503020204020204" pitchFamily="34" charset="-122"/>
                <a:ea typeface="微软雅黑" panose="020B0503020204020204" pitchFamily="34" charset="-122"/>
              </a:endParaRPr>
            </a:p>
          </p:txBody>
        </p:sp>
      </p:grpSp>
      <p:sp>
        <p:nvSpPr>
          <p:cNvPr id="36" name="Line 20"/>
          <p:cNvSpPr>
            <a:spLocks noChangeShapeType="1"/>
          </p:cNvSpPr>
          <p:nvPr/>
        </p:nvSpPr>
        <p:spPr bwMode="auto">
          <a:xfrm>
            <a:off x="2402205" y="5067300"/>
            <a:ext cx="5989638" cy="0"/>
          </a:xfrm>
          <a:prstGeom prst="line">
            <a:avLst/>
          </a:prstGeom>
          <a:noFill/>
          <a:ln w="38100" cap="rnd" cmpd="sng">
            <a:solidFill>
              <a:srgbClr val="969696"/>
            </a:solidFill>
            <a:prstDash val="sysDot"/>
            <a:round/>
            <a:headEn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a:p>
        </p:txBody>
      </p:sp>
      <p:sp>
        <p:nvSpPr>
          <p:cNvPr id="37" name="Text Box 23"/>
          <p:cNvSpPr txBox="1">
            <a:spLocks noChangeArrowheads="1"/>
          </p:cNvSpPr>
          <p:nvPr/>
        </p:nvSpPr>
        <p:spPr bwMode="auto">
          <a:xfrm>
            <a:off x="3421380" y="4533900"/>
            <a:ext cx="5283200"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r>
              <a:rPr lang="en-US" altLang="zh-CN" sz="1400" dirty="0">
                <a:solidFill>
                  <a:srgbClr val="000000"/>
                </a:solidFill>
                <a:latin typeface="微软雅黑" panose="020B0503020204020204" pitchFamily="34" charset="-122"/>
                <a:ea typeface="微软雅黑" panose="020B0503020204020204" pitchFamily="34" charset="-122"/>
              </a:rPr>
              <a:t>“</a:t>
            </a:r>
            <a:r>
              <a:rPr lang="en-US" altLang="zh-CN" sz="1400" dirty="0" err="1">
                <a:solidFill>
                  <a:srgbClr val="000000"/>
                </a:solidFill>
                <a:latin typeface="微软雅黑" panose="020B0503020204020204" pitchFamily="34" charset="-122"/>
                <a:ea typeface="微软雅黑" panose="020B0503020204020204" pitchFamily="34" charset="-122"/>
              </a:rPr>
              <a:t>十年动乱”时期，对城市房地产管理工作破坏极大</a:t>
            </a:r>
            <a:r>
              <a:rPr lang="en-US" altLang="zh-CN" sz="1400" dirty="0">
                <a:solidFill>
                  <a:srgbClr val="000000"/>
                </a:solidFill>
                <a:latin typeface="微软雅黑" panose="020B0503020204020204" pitchFamily="34" charset="-122"/>
                <a:ea typeface="微软雅黑" panose="020B0503020204020204" pitchFamily="34" charset="-122"/>
              </a:rPr>
              <a:t>。</a:t>
            </a:r>
          </a:p>
        </p:txBody>
      </p:sp>
      <p:sp>
        <p:nvSpPr>
          <p:cNvPr id="38" name="Text Box 23"/>
          <p:cNvSpPr txBox="1">
            <a:spLocks noChangeArrowheads="1"/>
          </p:cNvSpPr>
          <p:nvPr/>
        </p:nvSpPr>
        <p:spPr bwMode="auto">
          <a:xfrm>
            <a:off x="3421380" y="5300662"/>
            <a:ext cx="5761038" cy="731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r>
              <a:rPr lang="en-US" altLang="zh-CN" sz="1400" dirty="0">
                <a:solidFill>
                  <a:srgbClr val="000000"/>
                </a:solidFill>
                <a:latin typeface="微软雅黑" panose="020B0503020204020204" pitchFamily="34" charset="-122"/>
                <a:ea typeface="微软雅黑" panose="020B0503020204020204" pitchFamily="34" charset="-122"/>
              </a:rPr>
              <a:t>这一时期，随着经济体制改革的全面展开，在城市进行了城镇住房制度改革、城市土地使用制度改革和房地产生产方式改革，新时期社会主义的房地产业便萌生了。</a:t>
            </a:r>
          </a:p>
        </p:txBody>
      </p:sp>
    </p:spTree>
    <p:extLst>
      <p:ext uri="{BB962C8B-B14F-4D97-AF65-F5344CB8AC3E}">
        <p14:creationId xmlns:p14="http://schemas.microsoft.com/office/powerpoint/2010/main" val="90652933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anim calcmode="lin" valueType="num">
                                      <p:cBhvr>
                                        <p:cTn id="8" dur="1000" fill="hold"/>
                                        <p:tgtEl>
                                          <p:spTgt spid="13"/>
                                        </p:tgtEl>
                                        <p:attrNameLst>
                                          <p:attrName>ppt_x</p:attrName>
                                        </p:attrNameLst>
                                      </p:cBhvr>
                                      <p:tavLst>
                                        <p:tav tm="0">
                                          <p:val>
                                            <p:strVal val="#ppt_x"/>
                                          </p:val>
                                        </p:tav>
                                        <p:tav tm="100000">
                                          <p:val>
                                            <p:strVal val="#ppt_x"/>
                                          </p:val>
                                        </p:tav>
                                      </p:tavLst>
                                    </p:anim>
                                    <p:anim calcmode="lin" valueType="num">
                                      <p:cBhvr>
                                        <p:cTn id="9" dur="1000" fill="hold"/>
                                        <p:tgtEl>
                                          <p:spTgt spid="13"/>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fade">
                                      <p:cBhvr>
                                        <p:cTn id="12" dur="1000"/>
                                        <p:tgtEl>
                                          <p:spTgt spid="14"/>
                                        </p:tgtEl>
                                      </p:cBhvr>
                                    </p:animEffect>
                                    <p:anim calcmode="lin" valueType="num">
                                      <p:cBhvr>
                                        <p:cTn id="13" dur="1000" fill="hold"/>
                                        <p:tgtEl>
                                          <p:spTgt spid="14"/>
                                        </p:tgtEl>
                                        <p:attrNameLst>
                                          <p:attrName>ppt_x</p:attrName>
                                        </p:attrNameLst>
                                      </p:cBhvr>
                                      <p:tavLst>
                                        <p:tav tm="0">
                                          <p:val>
                                            <p:strVal val="#ppt_x"/>
                                          </p:val>
                                        </p:tav>
                                        <p:tav tm="100000">
                                          <p:val>
                                            <p:strVal val="#ppt_x"/>
                                          </p:val>
                                        </p:tav>
                                      </p:tavLst>
                                    </p:anim>
                                    <p:anim calcmode="lin" valueType="num">
                                      <p:cBhvr>
                                        <p:cTn id="14" dur="1000" fill="hold"/>
                                        <p:tgtEl>
                                          <p:spTgt spid="14"/>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fade">
                                      <p:cBhvr>
                                        <p:cTn id="17" dur="1000"/>
                                        <p:tgtEl>
                                          <p:spTgt spid="17"/>
                                        </p:tgtEl>
                                      </p:cBhvr>
                                    </p:animEffect>
                                    <p:anim calcmode="lin" valueType="num">
                                      <p:cBhvr>
                                        <p:cTn id="18" dur="1000" fill="hold"/>
                                        <p:tgtEl>
                                          <p:spTgt spid="17"/>
                                        </p:tgtEl>
                                        <p:attrNameLst>
                                          <p:attrName>ppt_x</p:attrName>
                                        </p:attrNameLst>
                                      </p:cBhvr>
                                      <p:tavLst>
                                        <p:tav tm="0">
                                          <p:val>
                                            <p:strVal val="#ppt_x"/>
                                          </p:val>
                                        </p:tav>
                                        <p:tav tm="100000">
                                          <p:val>
                                            <p:strVal val="#ppt_x"/>
                                          </p:val>
                                        </p:tav>
                                      </p:tavLst>
                                    </p:anim>
                                    <p:anim calcmode="lin" valueType="num">
                                      <p:cBhvr>
                                        <p:cTn id="19" dur="1000" fill="hold"/>
                                        <p:tgtEl>
                                          <p:spTgt spid="17"/>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21"/>
                                        </p:tgtEl>
                                        <p:attrNameLst>
                                          <p:attrName>style.visibility</p:attrName>
                                        </p:attrNameLst>
                                      </p:cBhvr>
                                      <p:to>
                                        <p:strVal val="visible"/>
                                      </p:to>
                                    </p:set>
                                    <p:animEffect transition="in" filter="fade">
                                      <p:cBhvr>
                                        <p:cTn id="22" dur="1000"/>
                                        <p:tgtEl>
                                          <p:spTgt spid="21"/>
                                        </p:tgtEl>
                                      </p:cBhvr>
                                    </p:animEffect>
                                    <p:anim calcmode="lin" valueType="num">
                                      <p:cBhvr>
                                        <p:cTn id="23" dur="1000" fill="hold"/>
                                        <p:tgtEl>
                                          <p:spTgt spid="21"/>
                                        </p:tgtEl>
                                        <p:attrNameLst>
                                          <p:attrName>ppt_x</p:attrName>
                                        </p:attrNameLst>
                                      </p:cBhvr>
                                      <p:tavLst>
                                        <p:tav tm="0">
                                          <p:val>
                                            <p:strVal val="#ppt_x"/>
                                          </p:val>
                                        </p:tav>
                                        <p:tav tm="100000">
                                          <p:val>
                                            <p:strVal val="#ppt_x"/>
                                          </p:val>
                                        </p:tav>
                                      </p:tavLst>
                                    </p:anim>
                                    <p:anim calcmode="lin" valueType="num">
                                      <p:cBhvr>
                                        <p:cTn id="24" dur="1000" fill="hold"/>
                                        <p:tgtEl>
                                          <p:spTgt spid="21"/>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22"/>
                                        </p:tgtEl>
                                        <p:attrNameLst>
                                          <p:attrName>style.visibility</p:attrName>
                                        </p:attrNameLst>
                                      </p:cBhvr>
                                      <p:to>
                                        <p:strVal val="visible"/>
                                      </p:to>
                                    </p:set>
                                    <p:animEffect transition="in" filter="fade">
                                      <p:cBhvr>
                                        <p:cTn id="27" dur="1000"/>
                                        <p:tgtEl>
                                          <p:spTgt spid="22"/>
                                        </p:tgtEl>
                                      </p:cBhvr>
                                    </p:animEffect>
                                    <p:anim calcmode="lin" valueType="num">
                                      <p:cBhvr>
                                        <p:cTn id="28" dur="1000" fill="hold"/>
                                        <p:tgtEl>
                                          <p:spTgt spid="22"/>
                                        </p:tgtEl>
                                        <p:attrNameLst>
                                          <p:attrName>ppt_x</p:attrName>
                                        </p:attrNameLst>
                                      </p:cBhvr>
                                      <p:tavLst>
                                        <p:tav tm="0">
                                          <p:val>
                                            <p:strVal val="#ppt_x"/>
                                          </p:val>
                                        </p:tav>
                                        <p:tav tm="100000">
                                          <p:val>
                                            <p:strVal val="#ppt_x"/>
                                          </p:val>
                                        </p:tav>
                                      </p:tavLst>
                                    </p:anim>
                                    <p:anim calcmode="lin" valueType="num">
                                      <p:cBhvr>
                                        <p:cTn id="29" dur="1000" fill="hold"/>
                                        <p:tgtEl>
                                          <p:spTgt spid="22"/>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23"/>
                                        </p:tgtEl>
                                        <p:attrNameLst>
                                          <p:attrName>style.visibility</p:attrName>
                                        </p:attrNameLst>
                                      </p:cBhvr>
                                      <p:to>
                                        <p:strVal val="visible"/>
                                      </p:to>
                                    </p:set>
                                    <p:animEffect transition="in" filter="fade">
                                      <p:cBhvr>
                                        <p:cTn id="32" dur="1000"/>
                                        <p:tgtEl>
                                          <p:spTgt spid="23"/>
                                        </p:tgtEl>
                                      </p:cBhvr>
                                    </p:animEffect>
                                    <p:anim calcmode="lin" valueType="num">
                                      <p:cBhvr>
                                        <p:cTn id="33" dur="1000" fill="hold"/>
                                        <p:tgtEl>
                                          <p:spTgt spid="23"/>
                                        </p:tgtEl>
                                        <p:attrNameLst>
                                          <p:attrName>ppt_x</p:attrName>
                                        </p:attrNameLst>
                                      </p:cBhvr>
                                      <p:tavLst>
                                        <p:tav tm="0">
                                          <p:val>
                                            <p:strVal val="#ppt_x"/>
                                          </p:val>
                                        </p:tav>
                                        <p:tav tm="100000">
                                          <p:val>
                                            <p:strVal val="#ppt_x"/>
                                          </p:val>
                                        </p:tav>
                                      </p:tavLst>
                                    </p:anim>
                                    <p:anim calcmode="lin" valueType="num">
                                      <p:cBhvr>
                                        <p:cTn id="34" dur="1000" fill="hold"/>
                                        <p:tgtEl>
                                          <p:spTgt spid="23"/>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24"/>
                                        </p:tgtEl>
                                        <p:attrNameLst>
                                          <p:attrName>style.visibility</p:attrName>
                                        </p:attrNameLst>
                                      </p:cBhvr>
                                      <p:to>
                                        <p:strVal val="visible"/>
                                      </p:to>
                                    </p:set>
                                    <p:animEffect transition="in" filter="fade">
                                      <p:cBhvr>
                                        <p:cTn id="37" dur="1000"/>
                                        <p:tgtEl>
                                          <p:spTgt spid="24"/>
                                        </p:tgtEl>
                                      </p:cBhvr>
                                    </p:animEffect>
                                    <p:anim calcmode="lin" valueType="num">
                                      <p:cBhvr>
                                        <p:cTn id="38" dur="1000" fill="hold"/>
                                        <p:tgtEl>
                                          <p:spTgt spid="24"/>
                                        </p:tgtEl>
                                        <p:attrNameLst>
                                          <p:attrName>ppt_x</p:attrName>
                                        </p:attrNameLst>
                                      </p:cBhvr>
                                      <p:tavLst>
                                        <p:tav tm="0">
                                          <p:val>
                                            <p:strVal val="#ppt_x"/>
                                          </p:val>
                                        </p:tav>
                                        <p:tav tm="100000">
                                          <p:val>
                                            <p:strVal val="#ppt_x"/>
                                          </p:val>
                                        </p:tav>
                                      </p:tavLst>
                                    </p:anim>
                                    <p:anim calcmode="lin" valueType="num">
                                      <p:cBhvr>
                                        <p:cTn id="39" dur="1000" fill="hold"/>
                                        <p:tgtEl>
                                          <p:spTgt spid="24"/>
                                        </p:tgtEl>
                                        <p:attrNameLst>
                                          <p:attrName>ppt_y</p:attrName>
                                        </p:attrNameLst>
                                      </p:cBhvr>
                                      <p:tavLst>
                                        <p:tav tm="0">
                                          <p:val>
                                            <p:strVal val="#ppt_y+.1"/>
                                          </p:val>
                                        </p:tav>
                                        <p:tav tm="100000">
                                          <p:val>
                                            <p:strVal val="#ppt_y"/>
                                          </p:val>
                                        </p:tav>
                                      </p:tavLst>
                                    </p:anim>
                                  </p:childTnLst>
                                </p:cTn>
                              </p:par>
                              <p:par>
                                <p:cTn id="40" presetID="42" presetClass="entr" presetSubtype="0" fill="hold" grpId="0" nodeType="withEffect">
                                  <p:stCondLst>
                                    <p:cond delay="0"/>
                                  </p:stCondLst>
                                  <p:childTnLst>
                                    <p:set>
                                      <p:cBhvr>
                                        <p:cTn id="41" dur="1" fill="hold">
                                          <p:stCondLst>
                                            <p:cond delay="0"/>
                                          </p:stCondLst>
                                        </p:cTn>
                                        <p:tgtEl>
                                          <p:spTgt spid="25"/>
                                        </p:tgtEl>
                                        <p:attrNameLst>
                                          <p:attrName>style.visibility</p:attrName>
                                        </p:attrNameLst>
                                      </p:cBhvr>
                                      <p:to>
                                        <p:strVal val="visible"/>
                                      </p:to>
                                    </p:set>
                                    <p:animEffect transition="in" filter="fade">
                                      <p:cBhvr>
                                        <p:cTn id="42" dur="1000"/>
                                        <p:tgtEl>
                                          <p:spTgt spid="25"/>
                                        </p:tgtEl>
                                      </p:cBhvr>
                                    </p:animEffect>
                                    <p:anim calcmode="lin" valueType="num">
                                      <p:cBhvr>
                                        <p:cTn id="43" dur="1000" fill="hold"/>
                                        <p:tgtEl>
                                          <p:spTgt spid="25"/>
                                        </p:tgtEl>
                                        <p:attrNameLst>
                                          <p:attrName>ppt_x</p:attrName>
                                        </p:attrNameLst>
                                      </p:cBhvr>
                                      <p:tavLst>
                                        <p:tav tm="0">
                                          <p:val>
                                            <p:strVal val="#ppt_x"/>
                                          </p:val>
                                        </p:tav>
                                        <p:tav tm="100000">
                                          <p:val>
                                            <p:strVal val="#ppt_x"/>
                                          </p:val>
                                        </p:tav>
                                      </p:tavLst>
                                    </p:anim>
                                    <p:anim calcmode="lin" valueType="num">
                                      <p:cBhvr>
                                        <p:cTn id="44" dur="1000" fill="hold"/>
                                        <p:tgtEl>
                                          <p:spTgt spid="25"/>
                                        </p:tgtEl>
                                        <p:attrNameLst>
                                          <p:attrName>ppt_y</p:attrName>
                                        </p:attrNameLst>
                                      </p:cBhvr>
                                      <p:tavLst>
                                        <p:tav tm="0">
                                          <p:val>
                                            <p:strVal val="#ppt_y+.1"/>
                                          </p:val>
                                        </p:tav>
                                        <p:tav tm="100000">
                                          <p:val>
                                            <p:strVal val="#ppt_y"/>
                                          </p:val>
                                        </p:tav>
                                      </p:tavLst>
                                    </p:anim>
                                  </p:childTnLst>
                                </p:cTn>
                              </p:par>
                              <p:par>
                                <p:cTn id="45" presetID="42" presetClass="entr" presetSubtype="0" fill="hold" grpId="0" nodeType="withEffect">
                                  <p:stCondLst>
                                    <p:cond delay="0"/>
                                  </p:stCondLst>
                                  <p:childTnLst>
                                    <p:set>
                                      <p:cBhvr>
                                        <p:cTn id="46" dur="1" fill="hold">
                                          <p:stCondLst>
                                            <p:cond delay="0"/>
                                          </p:stCondLst>
                                        </p:cTn>
                                        <p:tgtEl>
                                          <p:spTgt spid="26"/>
                                        </p:tgtEl>
                                        <p:attrNameLst>
                                          <p:attrName>style.visibility</p:attrName>
                                        </p:attrNameLst>
                                      </p:cBhvr>
                                      <p:to>
                                        <p:strVal val="visible"/>
                                      </p:to>
                                    </p:set>
                                    <p:animEffect transition="in" filter="fade">
                                      <p:cBhvr>
                                        <p:cTn id="47" dur="1000"/>
                                        <p:tgtEl>
                                          <p:spTgt spid="26"/>
                                        </p:tgtEl>
                                      </p:cBhvr>
                                    </p:animEffect>
                                    <p:anim calcmode="lin" valueType="num">
                                      <p:cBhvr>
                                        <p:cTn id="48" dur="1000" fill="hold"/>
                                        <p:tgtEl>
                                          <p:spTgt spid="26"/>
                                        </p:tgtEl>
                                        <p:attrNameLst>
                                          <p:attrName>ppt_x</p:attrName>
                                        </p:attrNameLst>
                                      </p:cBhvr>
                                      <p:tavLst>
                                        <p:tav tm="0">
                                          <p:val>
                                            <p:strVal val="#ppt_x"/>
                                          </p:val>
                                        </p:tav>
                                        <p:tav tm="100000">
                                          <p:val>
                                            <p:strVal val="#ppt_x"/>
                                          </p:val>
                                        </p:tav>
                                      </p:tavLst>
                                    </p:anim>
                                    <p:anim calcmode="lin" valueType="num">
                                      <p:cBhvr>
                                        <p:cTn id="49" dur="1000" fill="hold"/>
                                        <p:tgtEl>
                                          <p:spTgt spid="26"/>
                                        </p:tgtEl>
                                        <p:attrNameLst>
                                          <p:attrName>ppt_y</p:attrName>
                                        </p:attrNameLst>
                                      </p:cBhvr>
                                      <p:tavLst>
                                        <p:tav tm="0">
                                          <p:val>
                                            <p:strVal val="#ppt_y+.1"/>
                                          </p:val>
                                        </p:tav>
                                        <p:tav tm="100000">
                                          <p:val>
                                            <p:strVal val="#ppt_y"/>
                                          </p:val>
                                        </p:tav>
                                      </p:tavLst>
                                    </p:anim>
                                  </p:childTnLst>
                                </p:cTn>
                              </p:par>
                              <p:par>
                                <p:cTn id="50" presetID="42" presetClass="entr" presetSubtype="0" fill="hold" nodeType="withEffect">
                                  <p:stCondLst>
                                    <p:cond delay="0"/>
                                  </p:stCondLst>
                                  <p:childTnLst>
                                    <p:set>
                                      <p:cBhvr>
                                        <p:cTn id="51" dur="1" fill="hold">
                                          <p:stCondLst>
                                            <p:cond delay="0"/>
                                          </p:stCondLst>
                                        </p:cTn>
                                        <p:tgtEl>
                                          <p:spTgt spid="27"/>
                                        </p:tgtEl>
                                        <p:attrNameLst>
                                          <p:attrName>style.visibility</p:attrName>
                                        </p:attrNameLst>
                                      </p:cBhvr>
                                      <p:to>
                                        <p:strVal val="visible"/>
                                      </p:to>
                                    </p:set>
                                    <p:animEffect transition="in" filter="fade">
                                      <p:cBhvr>
                                        <p:cTn id="52" dur="1000"/>
                                        <p:tgtEl>
                                          <p:spTgt spid="27"/>
                                        </p:tgtEl>
                                      </p:cBhvr>
                                    </p:animEffect>
                                    <p:anim calcmode="lin" valueType="num">
                                      <p:cBhvr>
                                        <p:cTn id="53" dur="1000" fill="hold"/>
                                        <p:tgtEl>
                                          <p:spTgt spid="27"/>
                                        </p:tgtEl>
                                        <p:attrNameLst>
                                          <p:attrName>ppt_x</p:attrName>
                                        </p:attrNameLst>
                                      </p:cBhvr>
                                      <p:tavLst>
                                        <p:tav tm="0">
                                          <p:val>
                                            <p:strVal val="#ppt_x"/>
                                          </p:val>
                                        </p:tav>
                                        <p:tav tm="100000">
                                          <p:val>
                                            <p:strVal val="#ppt_x"/>
                                          </p:val>
                                        </p:tav>
                                      </p:tavLst>
                                    </p:anim>
                                    <p:anim calcmode="lin" valueType="num">
                                      <p:cBhvr>
                                        <p:cTn id="54" dur="1000" fill="hold"/>
                                        <p:tgtEl>
                                          <p:spTgt spid="27"/>
                                        </p:tgtEl>
                                        <p:attrNameLst>
                                          <p:attrName>ppt_y</p:attrName>
                                        </p:attrNameLst>
                                      </p:cBhvr>
                                      <p:tavLst>
                                        <p:tav tm="0">
                                          <p:val>
                                            <p:strVal val="#ppt_y+.1"/>
                                          </p:val>
                                        </p:tav>
                                        <p:tav tm="100000">
                                          <p:val>
                                            <p:strVal val="#ppt_y"/>
                                          </p:val>
                                        </p:tav>
                                      </p:tavLst>
                                    </p:anim>
                                  </p:childTnLst>
                                </p:cTn>
                              </p:par>
                              <p:par>
                                <p:cTn id="55" presetID="42" presetClass="entr" presetSubtype="0" fill="hold" nodeType="withEffect">
                                  <p:stCondLst>
                                    <p:cond delay="0"/>
                                  </p:stCondLst>
                                  <p:childTnLst>
                                    <p:set>
                                      <p:cBhvr>
                                        <p:cTn id="56" dur="1" fill="hold">
                                          <p:stCondLst>
                                            <p:cond delay="0"/>
                                          </p:stCondLst>
                                        </p:cTn>
                                        <p:tgtEl>
                                          <p:spTgt spid="30"/>
                                        </p:tgtEl>
                                        <p:attrNameLst>
                                          <p:attrName>style.visibility</p:attrName>
                                        </p:attrNameLst>
                                      </p:cBhvr>
                                      <p:to>
                                        <p:strVal val="visible"/>
                                      </p:to>
                                    </p:set>
                                    <p:animEffect transition="in" filter="fade">
                                      <p:cBhvr>
                                        <p:cTn id="57" dur="1000"/>
                                        <p:tgtEl>
                                          <p:spTgt spid="30"/>
                                        </p:tgtEl>
                                      </p:cBhvr>
                                    </p:animEffect>
                                    <p:anim calcmode="lin" valueType="num">
                                      <p:cBhvr>
                                        <p:cTn id="58" dur="1000" fill="hold"/>
                                        <p:tgtEl>
                                          <p:spTgt spid="30"/>
                                        </p:tgtEl>
                                        <p:attrNameLst>
                                          <p:attrName>ppt_x</p:attrName>
                                        </p:attrNameLst>
                                      </p:cBhvr>
                                      <p:tavLst>
                                        <p:tav tm="0">
                                          <p:val>
                                            <p:strVal val="#ppt_x"/>
                                          </p:val>
                                        </p:tav>
                                        <p:tav tm="100000">
                                          <p:val>
                                            <p:strVal val="#ppt_x"/>
                                          </p:val>
                                        </p:tav>
                                      </p:tavLst>
                                    </p:anim>
                                    <p:anim calcmode="lin" valueType="num">
                                      <p:cBhvr>
                                        <p:cTn id="59" dur="1000" fill="hold"/>
                                        <p:tgtEl>
                                          <p:spTgt spid="30"/>
                                        </p:tgtEl>
                                        <p:attrNameLst>
                                          <p:attrName>ppt_y</p:attrName>
                                        </p:attrNameLst>
                                      </p:cBhvr>
                                      <p:tavLst>
                                        <p:tav tm="0">
                                          <p:val>
                                            <p:strVal val="#ppt_y+.1"/>
                                          </p:val>
                                        </p:tav>
                                        <p:tav tm="100000">
                                          <p:val>
                                            <p:strVal val="#ppt_y"/>
                                          </p:val>
                                        </p:tav>
                                      </p:tavLst>
                                    </p:anim>
                                  </p:childTnLst>
                                </p:cTn>
                              </p:par>
                              <p:par>
                                <p:cTn id="60" presetID="42" presetClass="entr" presetSubtype="0" fill="hold" nodeType="withEffect">
                                  <p:stCondLst>
                                    <p:cond delay="0"/>
                                  </p:stCondLst>
                                  <p:childTnLst>
                                    <p:set>
                                      <p:cBhvr>
                                        <p:cTn id="61" dur="1" fill="hold">
                                          <p:stCondLst>
                                            <p:cond delay="0"/>
                                          </p:stCondLst>
                                        </p:cTn>
                                        <p:tgtEl>
                                          <p:spTgt spid="33"/>
                                        </p:tgtEl>
                                        <p:attrNameLst>
                                          <p:attrName>style.visibility</p:attrName>
                                        </p:attrNameLst>
                                      </p:cBhvr>
                                      <p:to>
                                        <p:strVal val="visible"/>
                                      </p:to>
                                    </p:set>
                                    <p:animEffect transition="in" filter="fade">
                                      <p:cBhvr>
                                        <p:cTn id="62" dur="1000"/>
                                        <p:tgtEl>
                                          <p:spTgt spid="33"/>
                                        </p:tgtEl>
                                      </p:cBhvr>
                                    </p:animEffect>
                                    <p:anim calcmode="lin" valueType="num">
                                      <p:cBhvr>
                                        <p:cTn id="63" dur="1000" fill="hold"/>
                                        <p:tgtEl>
                                          <p:spTgt spid="33"/>
                                        </p:tgtEl>
                                        <p:attrNameLst>
                                          <p:attrName>ppt_x</p:attrName>
                                        </p:attrNameLst>
                                      </p:cBhvr>
                                      <p:tavLst>
                                        <p:tav tm="0">
                                          <p:val>
                                            <p:strVal val="#ppt_x"/>
                                          </p:val>
                                        </p:tav>
                                        <p:tav tm="100000">
                                          <p:val>
                                            <p:strVal val="#ppt_x"/>
                                          </p:val>
                                        </p:tav>
                                      </p:tavLst>
                                    </p:anim>
                                    <p:anim calcmode="lin" valueType="num">
                                      <p:cBhvr>
                                        <p:cTn id="64" dur="1000" fill="hold"/>
                                        <p:tgtEl>
                                          <p:spTgt spid="33"/>
                                        </p:tgtEl>
                                        <p:attrNameLst>
                                          <p:attrName>ppt_y</p:attrName>
                                        </p:attrNameLst>
                                      </p:cBhvr>
                                      <p:tavLst>
                                        <p:tav tm="0">
                                          <p:val>
                                            <p:strVal val="#ppt_y+.1"/>
                                          </p:val>
                                        </p:tav>
                                        <p:tav tm="100000">
                                          <p:val>
                                            <p:strVal val="#ppt_y"/>
                                          </p:val>
                                        </p:tav>
                                      </p:tavLst>
                                    </p:anim>
                                  </p:childTnLst>
                                </p:cTn>
                              </p:par>
                              <p:par>
                                <p:cTn id="65" presetID="42" presetClass="entr" presetSubtype="0" fill="hold" grpId="0" nodeType="withEffect">
                                  <p:stCondLst>
                                    <p:cond delay="0"/>
                                  </p:stCondLst>
                                  <p:childTnLst>
                                    <p:set>
                                      <p:cBhvr>
                                        <p:cTn id="66" dur="1" fill="hold">
                                          <p:stCondLst>
                                            <p:cond delay="0"/>
                                          </p:stCondLst>
                                        </p:cTn>
                                        <p:tgtEl>
                                          <p:spTgt spid="36"/>
                                        </p:tgtEl>
                                        <p:attrNameLst>
                                          <p:attrName>style.visibility</p:attrName>
                                        </p:attrNameLst>
                                      </p:cBhvr>
                                      <p:to>
                                        <p:strVal val="visible"/>
                                      </p:to>
                                    </p:set>
                                    <p:animEffect transition="in" filter="fade">
                                      <p:cBhvr>
                                        <p:cTn id="67" dur="1000"/>
                                        <p:tgtEl>
                                          <p:spTgt spid="36"/>
                                        </p:tgtEl>
                                      </p:cBhvr>
                                    </p:animEffect>
                                    <p:anim calcmode="lin" valueType="num">
                                      <p:cBhvr>
                                        <p:cTn id="68" dur="1000" fill="hold"/>
                                        <p:tgtEl>
                                          <p:spTgt spid="36"/>
                                        </p:tgtEl>
                                        <p:attrNameLst>
                                          <p:attrName>ppt_x</p:attrName>
                                        </p:attrNameLst>
                                      </p:cBhvr>
                                      <p:tavLst>
                                        <p:tav tm="0">
                                          <p:val>
                                            <p:strVal val="#ppt_x"/>
                                          </p:val>
                                        </p:tav>
                                        <p:tav tm="100000">
                                          <p:val>
                                            <p:strVal val="#ppt_x"/>
                                          </p:val>
                                        </p:tav>
                                      </p:tavLst>
                                    </p:anim>
                                    <p:anim calcmode="lin" valueType="num">
                                      <p:cBhvr>
                                        <p:cTn id="69" dur="1000" fill="hold"/>
                                        <p:tgtEl>
                                          <p:spTgt spid="36"/>
                                        </p:tgtEl>
                                        <p:attrNameLst>
                                          <p:attrName>ppt_y</p:attrName>
                                        </p:attrNameLst>
                                      </p:cBhvr>
                                      <p:tavLst>
                                        <p:tav tm="0">
                                          <p:val>
                                            <p:strVal val="#ppt_y+.1"/>
                                          </p:val>
                                        </p:tav>
                                        <p:tav tm="100000">
                                          <p:val>
                                            <p:strVal val="#ppt_y"/>
                                          </p:val>
                                        </p:tav>
                                      </p:tavLst>
                                    </p:anim>
                                  </p:childTnLst>
                                </p:cTn>
                              </p:par>
                              <p:par>
                                <p:cTn id="70" presetID="42" presetClass="entr" presetSubtype="0" fill="hold" grpId="0" nodeType="withEffect">
                                  <p:stCondLst>
                                    <p:cond delay="0"/>
                                  </p:stCondLst>
                                  <p:childTnLst>
                                    <p:set>
                                      <p:cBhvr>
                                        <p:cTn id="71" dur="1" fill="hold">
                                          <p:stCondLst>
                                            <p:cond delay="0"/>
                                          </p:stCondLst>
                                        </p:cTn>
                                        <p:tgtEl>
                                          <p:spTgt spid="37"/>
                                        </p:tgtEl>
                                        <p:attrNameLst>
                                          <p:attrName>style.visibility</p:attrName>
                                        </p:attrNameLst>
                                      </p:cBhvr>
                                      <p:to>
                                        <p:strVal val="visible"/>
                                      </p:to>
                                    </p:set>
                                    <p:animEffect transition="in" filter="fade">
                                      <p:cBhvr>
                                        <p:cTn id="72" dur="1000"/>
                                        <p:tgtEl>
                                          <p:spTgt spid="37"/>
                                        </p:tgtEl>
                                      </p:cBhvr>
                                    </p:animEffect>
                                    <p:anim calcmode="lin" valueType="num">
                                      <p:cBhvr>
                                        <p:cTn id="73" dur="1000" fill="hold"/>
                                        <p:tgtEl>
                                          <p:spTgt spid="37"/>
                                        </p:tgtEl>
                                        <p:attrNameLst>
                                          <p:attrName>ppt_x</p:attrName>
                                        </p:attrNameLst>
                                      </p:cBhvr>
                                      <p:tavLst>
                                        <p:tav tm="0">
                                          <p:val>
                                            <p:strVal val="#ppt_x"/>
                                          </p:val>
                                        </p:tav>
                                        <p:tav tm="100000">
                                          <p:val>
                                            <p:strVal val="#ppt_x"/>
                                          </p:val>
                                        </p:tav>
                                      </p:tavLst>
                                    </p:anim>
                                    <p:anim calcmode="lin" valueType="num">
                                      <p:cBhvr>
                                        <p:cTn id="74" dur="1000" fill="hold"/>
                                        <p:tgtEl>
                                          <p:spTgt spid="37"/>
                                        </p:tgtEl>
                                        <p:attrNameLst>
                                          <p:attrName>ppt_y</p:attrName>
                                        </p:attrNameLst>
                                      </p:cBhvr>
                                      <p:tavLst>
                                        <p:tav tm="0">
                                          <p:val>
                                            <p:strVal val="#ppt_y+.1"/>
                                          </p:val>
                                        </p:tav>
                                        <p:tav tm="100000">
                                          <p:val>
                                            <p:strVal val="#ppt_y"/>
                                          </p:val>
                                        </p:tav>
                                      </p:tavLst>
                                    </p:anim>
                                  </p:childTnLst>
                                </p:cTn>
                              </p:par>
                              <p:par>
                                <p:cTn id="75" presetID="42" presetClass="entr" presetSubtype="0" fill="hold" grpId="0" nodeType="withEffect">
                                  <p:stCondLst>
                                    <p:cond delay="0"/>
                                  </p:stCondLst>
                                  <p:childTnLst>
                                    <p:set>
                                      <p:cBhvr>
                                        <p:cTn id="76" dur="1" fill="hold">
                                          <p:stCondLst>
                                            <p:cond delay="0"/>
                                          </p:stCondLst>
                                        </p:cTn>
                                        <p:tgtEl>
                                          <p:spTgt spid="38"/>
                                        </p:tgtEl>
                                        <p:attrNameLst>
                                          <p:attrName>style.visibility</p:attrName>
                                        </p:attrNameLst>
                                      </p:cBhvr>
                                      <p:to>
                                        <p:strVal val="visible"/>
                                      </p:to>
                                    </p:set>
                                    <p:animEffect transition="in" filter="fade">
                                      <p:cBhvr>
                                        <p:cTn id="77" dur="1000"/>
                                        <p:tgtEl>
                                          <p:spTgt spid="38"/>
                                        </p:tgtEl>
                                      </p:cBhvr>
                                    </p:animEffect>
                                    <p:anim calcmode="lin" valueType="num">
                                      <p:cBhvr>
                                        <p:cTn id="78" dur="1000" fill="hold"/>
                                        <p:tgtEl>
                                          <p:spTgt spid="38"/>
                                        </p:tgtEl>
                                        <p:attrNameLst>
                                          <p:attrName>ppt_x</p:attrName>
                                        </p:attrNameLst>
                                      </p:cBhvr>
                                      <p:tavLst>
                                        <p:tav tm="0">
                                          <p:val>
                                            <p:strVal val="#ppt_x"/>
                                          </p:val>
                                        </p:tav>
                                        <p:tav tm="100000">
                                          <p:val>
                                            <p:strVal val="#ppt_x"/>
                                          </p:val>
                                        </p:tav>
                                      </p:tavLst>
                                    </p:anim>
                                    <p:anim calcmode="lin" valueType="num">
                                      <p:cBhvr>
                                        <p:cTn id="79" dur="1000" fill="hold"/>
                                        <p:tgtEl>
                                          <p:spTgt spid="3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21" grpId="0" animBg="1"/>
      <p:bldP spid="22" grpId="0" animBg="1"/>
      <p:bldP spid="23" grpId="0" animBg="1"/>
      <p:bldP spid="24" grpId="0"/>
      <p:bldP spid="25" grpId="0"/>
      <p:bldP spid="26" grpId="0"/>
      <p:bldP spid="36" grpId="0" animBg="1"/>
      <p:bldP spid="37" grpId="0"/>
      <p:bldP spid="38"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圆角矩形 4"/>
          <p:cNvSpPr/>
          <p:nvPr/>
        </p:nvSpPr>
        <p:spPr>
          <a:xfrm>
            <a:off x="589182" y="343597"/>
            <a:ext cx="4188558" cy="533400"/>
          </a:xfrm>
          <a:prstGeom prst="roundRect">
            <a:avLst/>
          </a:prstGeom>
          <a:solidFill>
            <a:srgbClr val="0089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椭圆 10"/>
          <p:cNvSpPr/>
          <p:nvPr/>
        </p:nvSpPr>
        <p:spPr>
          <a:xfrm>
            <a:off x="747933" y="368997"/>
            <a:ext cx="69850" cy="69850"/>
          </a:xfrm>
          <a:prstGeom prst="ellipse">
            <a:avLst/>
          </a:prstGeom>
          <a:solidFill>
            <a:srgbClr val="0089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2" name="直接连接符 11"/>
          <p:cNvCxnSpPr/>
          <p:nvPr/>
        </p:nvCxnSpPr>
        <p:spPr>
          <a:xfrm flipV="1">
            <a:off x="769795" y="-240603"/>
            <a:ext cx="0" cy="584200"/>
          </a:xfrm>
          <a:prstGeom prst="line">
            <a:avLst/>
          </a:prstGeom>
          <a:ln>
            <a:solidFill>
              <a:srgbClr val="0089F0"/>
            </a:solidFill>
          </a:ln>
        </p:spPr>
        <p:style>
          <a:lnRef idx="1">
            <a:schemeClr val="accent1"/>
          </a:lnRef>
          <a:fillRef idx="0">
            <a:schemeClr val="accent1"/>
          </a:fillRef>
          <a:effectRef idx="0">
            <a:schemeClr val="accent1"/>
          </a:effectRef>
          <a:fontRef idx="minor">
            <a:schemeClr val="tx1"/>
          </a:fontRef>
        </p:style>
      </p:cxnSp>
      <p:sp>
        <p:nvSpPr>
          <p:cNvPr id="9" name="椭圆 8"/>
          <p:cNvSpPr/>
          <p:nvPr/>
        </p:nvSpPr>
        <p:spPr>
          <a:xfrm>
            <a:off x="2811865" y="368997"/>
            <a:ext cx="69850" cy="69850"/>
          </a:xfrm>
          <a:prstGeom prst="ellipse">
            <a:avLst/>
          </a:prstGeom>
          <a:solidFill>
            <a:srgbClr val="0089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0" name="直接连接符 9"/>
          <p:cNvCxnSpPr/>
          <p:nvPr/>
        </p:nvCxnSpPr>
        <p:spPr>
          <a:xfrm flipV="1">
            <a:off x="4578707" y="-240603"/>
            <a:ext cx="0" cy="584200"/>
          </a:xfrm>
          <a:prstGeom prst="line">
            <a:avLst/>
          </a:prstGeom>
          <a:ln>
            <a:solidFill>
              <a:srgbClr val="0089F0"/>
            </a:solidFill>
          </a:ln>
        </p:spPr>
        <p:style>
          <a:lnRef idx="1">
            <a:schemeClr val="accent1"/>
          </a:lnRef>
          <a:fillRef idx="0">
            <a:schemeClr val="accent1"/>
          </a:fillRef>
          <a:effectRef idx="0">
            <a:schemeClr val="accent1"/>
          </a:effectRef>
          <a:fontRef idx="minor">
            <a:schemeClr val="tx1"/>
          </a:fontRef>
        </p:style>
      </p:cxnSp>
      <p:sp>
        <p:nvSpPr>
          <p:cNvPr id="8" name="TextBox 13"/>
          <p:cNvSpPr txBox="1"/>
          <p:nvPr/>
        </p:nvSpPr>
        <p:spPr>
          <a:xfrm>
            <a:off x="815066" y="390429"/>
            <a:ext cx="3817893" cy="400110"/>
          </a:xfrm>
          <a:prstGeom prst="rect">
            <a:avLst/>
          </a:prstGeom>
          <a:noFill/>
        </p:spPr>
        <p:txBody>
          <a:bodyPr wrap="square" rtlCol="0">
            <a:spAutoFit/>
          </a:bodyPr>
          <a:lstStyle/>
          <a:p>
            <a:pPr algn="ctr"/>
            <a:r>
              <a:rPr lang="zh-CN" altLang="en-US" sz="2000" b="1" dirty="0">
                <a:solidFill>
                  <a:schemeClr val="bg1"/>
                </a:solidFill>
                <a:latin typeface="微软雅黑" pitchFamily="34" charset="-122"/>
                <a:ea typeface="微软雅黑" pitchFamily="34" charset="-122"/>
              </a:rPr>
              <a:t>案例：中国城镇住房制度改革</a:t>
            </a:r>
          </a:p>
        </p:txBody>
      </p:sp>
      <p:sp>
        <p:nvSpPr>
          <p:cNvPr id="13" name="Line 3"/>
          <p:cNvSpPr>
            <a:spLocks noChangeShapeType="1"/>
          </p:cNvSpPr>
          <p:nvPr/>
        </p:nvSpPr>
        <p:spPr bwMode="auto">
          <a:xfrm>
            <a:off x="2209800" y="2057400"/>
            <a:ext cx="0" cy="3963988"/>
          </a:xfrm>
          <a:prstGeom prst="line">
            <a:avLst/>
          </a:prstGeom>
          <a:noFill/>
          <a:ln w="19050" cmpd="sng">
            <a:solidFill>
              <a:srgbClr val="808080"/>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nvGrpSpPr>
          <p:cNvPr id="14" name="Group 4"/>
          <p:cNvGrpSpPr>
            <a:grpSpLocks/>
          </p:cNvGrpSpPr>
          <p:nvPr/>
        </p:nvGrpSpPr>
        <p:grpSpPr bwMode="auto">
          <a:xfrm>
            <a:off x="1343025" y="2698750"/>
            <a:ext cx="1722438" cy="733425"/>
            <a:chOff x="0" y="0"/>
            <a:chExt cx="1440" cy="448"/>
          </a:xfrm>
          <a:solidFill>
            <a:srgbClr val="0089F0"/>
          </a:solidFill>
        </p:grpSpPr>
        <p:sp>
          <p:nvSpPr>
            <p:cNvPr id="15" name="Freeform 7"/>
            <p:cNvSpPr>
              <a:spLocks/>
            </p:cNvSpPr>
            <p:nvPr/>
          </p:nvSpPr>
          <p:spPr bwMode="auto">
            <a:xfrm>
              <a:off x="85" y="258"/>
              <a:ext cx="1270" cy="190"/>
            </a:xfrm>
            <a:custGeom>
              <a:avLst/>
              <a:gdLst>
                <a:gd name="T0" fmla="*/ 1120 w 1120"/>
                <a:gd name="T1" fmla="*/ 252 h 252"/>
                <a:gd name="T2" fmla="*/ 1116 w 1120"/>
                <a:gd name="T3" fmla="*/ 250 h 252"/>
                <a:gd name="T4" fmla="*/ 1100 w 1120"/>
                <a:gd name="T5" fmla="*/ 246 h 252"/>
                <a:gd name="T6" fmla="*/ 1074 w 1120"/>
                <a:gd name="T7" fmla="*/ 240 h 252"/>
                <a:gd name="T8" fmla="*/ 1038 w 1120"/>
                <a:gd name="T9" fmla="*/ 232 h 252"/>
                <a:gd name="T10" fmla="*/ 992 w 1120"/>
                <a:gd name="T11" fmla="*/ 222 h 252"/>
                <a:gd name="T12" fmla="*/ 938 w 1120"/>
                <a:gd name="T13" fmla="*/ 212 h 252"/>
                <a:gd name="T14" fmla="*/ 876 w 1120"/>
                <a:gd name="T15" fmla="*/ 204 h 252"/>
                <a:gd name="T16" fmla="*/ 806 w 1120"/>
                <a:gd name="T17" fmla="*/ 196 h 252"/>
                <a:gd name="T18" fmla="*/ 730 w 1120"/>
                <a:gd name="T19" fmla="*/ 190 h 252"/>
                <a:gd name="T20" fmla="*/ 646 w 1120"/>
                <a:gd name="T21" fmla="*/ 184 h 252"/>
                <a:gd name="T22" fmla="*/ 556 w 1120"/>
                <a:gd name="T23" fmla="*/ 184 h 252"/>
                <a:gd name="T24" fmla="*/ 466 w 1120"/>
                <a:gd name="T25" fmla="*/ 184 h 252"/>
                <a:gd name="T26" fmla="*/ 384 w 1120"/>
                <a:gd name="T27" fmla="*/ 190 h 252"/>
                <a:gd name="T28" fmla="*/ 308 w 1120"/>
                <a:gd name="T29" fmla="*/ 196 h 252"/>
                <a:gd name="T30" fmla="*/ 238 w 1120"/>
                <a:gd name="T31" fmla="*/ 204 h 252"/>
                <a:gd name="T32" fmla="*/ 178 w 1120"/>
                <a:gd name="T33" fmla="*/ 212 h 252"/>
                <a:gd name="T34" fmla="*/ 126 w 1120"/>
                <a:gd name="T35" fmla="*/ 222 h 252"/>
                <a:gd name="T36" fmla="*/ 82 w 1120"/>
                <a:gd name="T37" fmla="*/ 232 h 252"/>
                <a:gd name="T38" fmla="*/ 46 w 1120"/>
                <a:gd name="T39" fmla="*/ 240 h 252"/>
                <a:gd name="T40" fmla="*/ 20 w 1120"/>
                <a:gd name="T41" fmla="*/ 246 h 252"/>
                <a:gd name="T42" fmla="*/ 6 w 1120"/>
                <a:gd name="T43" fmla="*/ 250 h 252"/>
                <a:gd name="T44" fmla="*/ 0 w 1120"/>
                <a:gd name="T45" fmla="*/ 252 h 252"/>
                <a:gd name="T46" fmla="*/ 0 w 1120"/>
                <a:gd name="T47" fmla="*/ 62 h 252"/>
                <a:gd name="T48" fmla="*/ 560 w 1120"/>
                <a:gd name="T49" fmla="*/ 0 h 252"/>
                <a:gd name="T50" fmla="*/ 1120 w 1120"/>
                <a:gd name="T51" fmla="*/ 62 h 252"/>
                <a:gd name="T52" fmla="*/ 1120 w 1120"/>
                <a:gd name="T53" fmla="*/ 252 h 252"/>
                <a:gd name="T54" fmla="*/ 0 w 1120"/>
                <a:gd name="T55" fmla="*/ 0 h 252"/>
                <a:gd name="T56" fmla="*/ 1120 w 1120"/>
                <a:gd name="T57" fmla="*/ 252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T54" t="T55" r="T56" b="T57"/>
              <a:pathLst>
                <a:path w="1120" h="252">
                  <a:moveTo>
                    <a:pt x="1120" y="252"/>
                  </a:moveTo>
                  <a:lnTo>
                    <a:pt x="1116" y="250"/>
                  </a:lnTo>
                  <a:lnTo>
                    <a:pt x="1100" y="246"/>
                  </a:lnTo>
                  <a:lnTo>
                    <a:pt x="1074" y="240"/>
                  </a:lnTo>
                  <a:lnTo>
                    <a:pt x="1038" y="232"/>
                  </a:lnTo>
                  <a:lnTo>
                    <a:pt x="992" y="222"/>
                  </a:lnTo>
                  <a:lnTo>
                    <a:pt x="938" y="212"/>
                  </a:lnTo>
                  <a:lnTo>
                    <a:pt x="876" y="204"/>
                  </a:lnTo>
                  <a:lnTo>
                    <a:pt x="806" y="196"/>
                  </a:lnTo>
                  <a:lnTo>
                    <a:pt x="730" y="190"/>
                  </a:lnTo>
                  <a:lnTo>
                    <a:pt x="646" y="184"/>
                  </a:lnTo>
                  <a:lnTo>
                    <a:pt x="556" y="184"/>
                  </a:lnTo>
                  <a:lnTo>
                    <a:pt x="466" y="184"/>
                  </a:lnTo>
                  <a:lnTo>
                    <a:pt x="384" y="190"/>
                  </a:lnTo>
                  <a:lnTo>
                    <a:pt x="308" y="196"/>
                  </a:lnTo>
                  <a:lnTo>
                    <a:pt x="238" y="204"/>
                  </a:lnTo>
                  <a:lnTo>
                    <a:pt x="178" y="212"/>
                  </a:lnTo>
                  <a:lnTo>
                    <a:pt x="126" y="222"/>
                  </a:lnTo>
                  <a:lnTo>
                    <a:pt x="82" y="232"/>
                  </a:lnTo>
                  <a:lnTo>
                    <a:pt x="46" y="240"/>
                  </a:lnTo>
                  <a:lnTo>
                    <a:pt x="20" y="246"/>
                  </a:lnTo>
                  <a:lnTo>
                    <a:pt x="6" y="250"/>
                  </a:lnTo>
                  <a:lnTo>
                    <a:pt x="0" y="252"/>
                  </a:lnTo>
                  <a:lnTo>
                    <a:pt x="0" y="62"/>
                  </a:lnTo>
                  <a:lnTo>
                    <a:pt x="560" y="0"/>
                  </a:lnTo>
                  <a:lnTo>
                    <a:pt x="1120" y="62"/>
                  </a:lnTo>
                  <a:lnTo>
                    <a:pt x="1120" y="252"/>
                  </a:lnTo>
                  <a:close/>
                </a:path>
              </a:pathLst>
            </a:custGeom>
            <a:grpFill/>
            <a:ln>
              <a:noFill/>
            </a:ln>
            <a:effectLst>
              <a:outerShdw dist="20000" dir="5400000" algn="ctr" rotWithShape="0">
                <a:srgbClr val="000000">
                  <a:alpha val="31999"/>
                </a:srgbClr>
              </a:outerShdw>
            </a:effectLst>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16" name="Rectangle 8"/>
            <p:cNvSpPr>
              <a:spLocks noChangeArrowheads="1"/>
            </p:cNvSpPr>
            <p:nvPr/>
          </p:nvSpPr>
          <p:spPr bwMode="auto">
            <a:xfrm>
              <a:off x="0" y="0"/>
              <a:ext cx="1440" cy="393"/>
            </a:xfrm>
            <a:prstGeom prst="rect">
              <a:avLst/>
            </a:prstGeom>
            <a:grpFill/>
            <a:ln w="9525" cmpd="sng">
              <a:solidFill>
                <a:srgbClr val="4A7EBB"/>
              </a:solidFill>
              <a:miter lim="800000"/>
              <a:headEnd/>
              <a:tailEnd/>
            </a:ln>
            <a:effectLst>
              <a:outerShdw dist="20000" dir="5400000" algn="ctr" rotWithShape="0">
                <a:srgbClr val="000000">
                  <a:alpha val="31999"/>
                </a:srgbClr>
              </a:outerShdw>
            </a:effec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r>
                <a:rPr lang="zh-CN" altLang="en-US" b="1" dirty="0">
                  <a:solidFill>
                    <a:schemeClr val="bg1"/>
                  </a:solidFill>
                  <a:latin typeface="微软雅黑" panose="020B0503020204020204" pitchFamily="34" charset="-122"/>
                  <a:ea typeface="微软雅黑" panose="020B0503020204020204" pitchFamily="34" charset="-122"/>
                </a:rPr>
                <a:t>全面推进</a:t>
              </a:r>
            </a:p>
            <a:p>
              <a:pPr algn="ctr"/>
              <a:r>
                <a:rPr lang="zh-CN" altLang="en-US" b="1" dirty="0">
                  <a:solidFill>
                    <a:schemeClr val="bg1"/>
                  </a:solidFill>
                  <a:latin typeface="微软雅黑" panose="020B0503020204020204" pitchFamily="34" charset="-122"/>
                  <a:ea typeface="微软雅黑" panose="020B0503020204020204" pitchFamily="34" charset="-122"/>
                </a:rPr>
                <a:t>和配套改革阶段</a:t>
              </a:r>
              <a:endParaRPr lang="en-US" altLang="zh-CN" b="1" dirty="0">
                <a:solidFill>
                  <a:schemeClr val="bg1"/>
                </a:solidFill>
                <a:latin typeface="微软雅黑" panose="020B0503020204020204" pitchFamily="34" charset="-122"/>
                <a:ea typeface="微软雅黑" panose="020B0503020204020204" pitchFamily="34" charset="-122"/>
              </a:endParaRPr>
            </a:p>
          </p:txBody>
        </p:sp>
      </p:grpSp>
      <p:grpSp>
        <p:nvGrpSpPr>
          <p:cNvPr id="17" name="Group 7"/>
          <p:cNvGrpSpPr>
            <a:grpSpLocks/>
          </p:cNvGrpSpPr>
          <p:nvPr/>
        </p:nvGrpSpPr>
        <p:grpSpPr bwMode="auto">
          <a:xfrm>
            <a:off x="1343025" y="4573588"/>
            <a:ext cx="1722438" cy="608012"/>
            <a:chOff x="0" y="0"/>
            <a:chExt cx="1440" cy="448"/>
          </a:xfrm>
        </p:grpSpPr>
        <p:sp>
          <p:nvSpPr>
            <p:cNvPr id="19" name="Freeform 10"/>
            <p:cNvSpPr>
              <a:spLocks/>
            </p:cNvSpPr>
            <p:nvPr/>
          </p:nvSpPr>
          <p:spPr bwMode="auto">
            <a:xfrm>
              <a:off x="85" y="258"/>
              <a:ext cx="1270" cy="190"/>
            </a:xfrm>
            <a:custGeom>
              <a:avLst/>
              <a:gdLst>
                <a:gd name="T0" fmla="*/ 1120 w 1120"/>
                <a:gd name="T1" fmla="*/ 252 h 252"/>
                <a:gd name="T2" fmla="*/ 1116 w 1120"/>
                <a:gd name="T3" fmla="*/ 250 h 252"/>
                <a:gd name="T4" fmla="*/ 1100 w 1120"/>
                <a:gd name="T5" fmla="*/ 246 h 252"/>
                <a:gd name="T6" fmla="*/ 1074 w 1120"/>
                <a:gd name="T7" fmla="*/ 240 h 252"/>
                <a:gd name="T8" fmla="*/ 1038 w 1120"/>
                <a:gd name="T9" fmla="*/ 232 h 252"/>
                <a:gd name="T10" fmla="*/ 992 w 1120"/>
                <a:gd name="T11" fmla="*/ 222 h 252"/>
                <a:gd name="T12" fmla="*/ 938 w 1120"/>
                <a:gd name="T13" fmla="*/ 212 h 252"/>
                <a:gd name="T14" fmla="*/ 876 w 1120"/>
                <a:gd name="T15" fmla="*/ 204 h 252"/>
                <a:gd name="T16" fmla="*/ 806 w 1120"/>
                <a:gd name="T17" fmla="*/ 196 h 252"/>
                <a:gd name="T18" fmla="*/ 730 w 1120"/>
                <a:gd name="T19" fmla="*/ 190 h 252"/>
                <a:gd name="T20" fmla="*/ 646 w 1120"/>
                <a:gd name="T21" fmla="*/ 184 h 252"/>
                <a:gd name="T22" fmla="*/ 556 w 1120"/>
                <a:gd name="T23" fmla="*/ 184 h 252"/>
                <a:gd name="T24" fmla="*/ 466 w 1120"/>
                <a:gd name="T25" fmla="*/ 184 h 252"/>
                <a:gd name="T26" fmla="*/ 384 w 1120"/>
                <a:gd name="T27" fmla="*/ 190 h 252"/>
                <a:gd name="T28" fmla="*/ 308 w 1120"/>
                <a:gd name="T29" fmla="*/ 196 h 252"/>
                <a:gd name="T30" fmla="*/ 238 w 1120"/>
                <a:gd name="T31" fmla="*/ 204 h 252"/>
                <a:gd name="T32" fmla="*/ 178 w 1120"/>
                <a:gd name="T33" fmla="*/ 212 h 252"/>
                <a:gd name="T34" fmla="*/ 126 w 1120"/>
                <a:gd name="T35" fmla="*/ 222 h 252"/>
                <a:gd name="T36" fmla="*/ 82 w 1120"/>
                <a:gd name="T37" fmla="*/ 232 h 252"/>
                <a:gd name="T38" fmla="*/ 46 w 1120"/>
                <a:gd name="T39" fmla="*/ 240 h 252"/>
                <a:gd name="T40" fmla="*/ 20 w 1120"/>
                <a:gd name="T41" fmla="*/ 246 h 252"/>
                <a:gd name="T42" fmla="*/ 6 w 1120"/>
                <a:gd name="T43" fmla="*/ 250 h 252"/>
                <a:gd name="T44" fmla="*/ 0 w 1120"/>
                <a:gd name="T45" fmla="*/ 252 h 252"/>
                <a:gd name="T46" fmla="*/ 0 w 1120"/>
                <a:gd name="T47" fmla="*/ 62 h 252"/>
                <a:gd name="T48" fmla="*/ 560 w 1120"/>
                <a:gd name="T49" fmla="*/ 0 h 252"/>
                <a:gd name="T50" fmla="*/ 1120 w 1120"/>
                <a:gd name="T51" fmla="*/ 62 h 252"/>
                <a:gd name="T52" fmla="*/ 1120 w 1120"/>
                <a:gd name="T53" fmla="*/ 252 h 252"/>
                <a:gd name="T54" fmla="*/ 0 w 1120"/>
                <a:gd name="T55" fmla="*/ 0 h 252"/>
                <a:gd name="T56" fmla="*/ 1120 w 1120"/>
                <a:gd name="T57" fmla="*/ 252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T54" t="T55" r="T56" b="T57"/>
              <a:pathLst>
                <a:path w="1120" h="252">
                  <a:moveTo>
                    <a:pt x="1120" y="252"/>
                  </a:moveTo>
                  <a:lnTo>
                    <a:pt x="1116" y="250"/>
                  </a:lnTo>
                  <a:lnTo>
                    <a:pt x="1100" y="246"/>
                  </a:lnTo>
                  <a:lnTo>
                    <a:pt x="1074" y="240"/>
                  </a:lnTo>
                  <a:lnTo>
                    <a:pt x="1038" y="232"/>
                  </a:lnTo>
                  <a:lnTo>
                    <a:pt x="992" y="222"/>
                  </a:lnTo>
                  <a:lnTo>
                    <a:pt x="938" y="212"/>
                  </a:lnTo>
                  <a:lnTo>
                    <a:pt x="876" y="204"/>
                  </a:lnTo>
                  <a:lnTo>
                    <a:pt x="806" y="196"/>
                  </a:lnTo>
                  <a:lnTo>
                    <a:pt x="730" y="190"/>
                  </a:lnTo>
                  <a:lnTo>
                    <a:pt x="646" y="184"/>
                  </a:lnTo>
                  <a:lnTo>
                    <a:pt x="556" y="184"/>
                  </a:lnTo>
                  <a:lnTo>
                    <a:pt x="466" y="184"/>
                  </a:lnTo>
                  <a:lnTo>
                    <a:pt x="384" y="190"/>
                  </a:lnTo>
                  <a:lnTo>
                    <a:pt x="308" y="196"/>
                  </a:lnTo>
                  <a:lnTo>
                    <a:pt x="238" y="204"/>
                  </a:lnTo>
                  <a:lnTo>
                    <a:pt x="178" y="212"/>
                  </a:lnTo>
                  <a:lnTo>
                    <a:pt x="126" y="222"/>
                  </a:lnTo>
                  <a:lnTo>
                    <a:pt x="82" y="232"/>
                  </a:lnTo>
                  <a:lnTo>
                    <a:pt x="46" y="240"/>
                  </a:lnTo>
                  <a:lnTo>
                    <a:pt x="20" y="246"/>
                  </a:lnTo>
                  <a:lnTo>
                    <a:pt x="6" y="250"/>
                  </a:lnTo>
                  <a:lnTo>
                    <a:pt x="0" y="252"/>
                  </a:lnTo>
                  <a:lnTo>
                    <a:pt x="0" y="62"/>
                  </a:lnTo>
                  <a:lnTo>
                    <a:pt x="560" y="0"/>
                  </a:lnTo>
                  <a:lnTo>
                    <a:pt x="1120" y="62"/>
                  </a:lnTo>
                  <a:lnTo>
                    <a:pt x="1120" y="252"/>
                  </a:lnTo>
                  <a:close/>
                </a:path>
              </a:pathLst>
            </a:custGeom>
            <a:gradFill rotWithShape="1">
              <a:gsLst>
                <a:gs pos="0">
                  <a:srgbClr val="A3C4FF"/>
                </a:gs>
                <a:gs pos="35001">
                  <a:srgbClr val="BFD5FF"/>
                </a:gs>
                <a:gs pos="100000">
                  <a:srgbClr val="E5EEFF"/>
                </a:gs>
              </a:gsLst>
              <a:lin ang="5400000" scaled="1"/>
            </a:gradFill>
            <a:ln>
              <a:noFill/>
            </a:ln>
            <a:effectLst>
              <a:outerShdw dist="20000" dir="5400000" algn="ctr" rotWithShape="0">
                <a:srgbClr val="000000">
                  <a:alpha val="31999"/>
                </a:srgbClr>
              </a:outerShdw>
            </a:effectLst>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20" name="Rectangle 11"/>
            <p:cNvSpPr>
              <a:spLocks noChangeArrowheads="1"/>
            </p:cNvSpPr>
            <p:nvPr/>
          </p:nvSpPr>
          <p:spPr bwMode="auto">
            <a:xfrm>
              <a:off x="0" y="0"/>
              <a:ext cx="1440" cy="393"/>
            </a:xfrm>
            <a:prstGeom prst="rect">
              <a:avLst/>
            </a:prstGeom>
            <a:solidFill>
              <a:srgbClr val="0089F0"/>
            </a:solidFill>
            <a:ln w="9525" cmpd="sng">
              <a:solidFill>
                <a:srgbClr val="4A7EBB"/>
              </a:solidFill>
              <a:miter lim="800000"/>
              <a:headEnd/>
              <a:tailEnd/>
            </a:ln>
            <a:effectLst>
              <a:outerShdw dist="20000" dir="5400000" algn="ctr" rotWithShape="0">
                <a:srgbClr val="000000">
                  <a:alpha val="31999"/>
                </a:srgbClr>
              </a:outerShdw>
            </a:effec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r>
                <a:rPr lang="zh-CN" altLang="en-US" b="1" dirty="0">
                  <a:solidFill>
                    <a:schemeClr val="bg1"/>
                  </a:solidFill>
                  <a:latin typeface="微软雅黑" panose="020B0503020204020204" pitchFamily="34" charset="-122"/>
                  <a:ea typeface="微软雅黑" panose="020B0503020204020204" pitchFamily="34" charset="-122"/>
                </a:rPr>
                <a:t>深化</a:t>
              </a:r>
            </a:p>
            <a:p>
              <a:pPr algn="ctr"/>
              <a:r>
                <a:rPr lang="zh-CN" altLang="en-US" b="1" dirty="0">
                  <a:solidFill>
                    <a:schemeClr val="bg1"/>
                  </a:solidFill>
                  <a:latin typeface="微软雅黑" panose="020B0503020204020204" pitchFamily="34" charset="-122"/>
                  <a:ea typeface="微软雅黑" panose="020B0503020204020204" pitchFamily="34" charset="-122"/>
                </a:rPr>
                <a:t>和全面实施阶段</a:t>
              </a:r>
              <a:endParaRPr lang="en-US" altLang="zh-CN" b="1" dirty="0">
                <a:solidFill>
                  <a:schemeClr val="bg1"/>
                </a:solidFill>
                <a:latin typeface="微软雅黑" panose="020B0503020204020204" pitchFamily="34" charset="-122"/>
                <a:ea typeface="微软雅黑" panose="020B0503020204020204" pitchFamily="34" charset="-122"/>
              </a:endParaRPr>
            </a:p>
          </p:txBody>
        </p:sp>
      </p:grpSp>
      <p:sp>
        <p:nvSpPr>
          <p:cNvPr id="21" name="Line 18"/>
          <p:cNvSpPr>
            <a:spLocks noChangeShapeType="1"/>
          </p:cNvSpPr>
          <p:nvPr/>
        </p:nvSpPr>
        <p:spPr bwMode="auto">
          <a:xfrm>
            <a:off x="2257425" y="2393950"/>
            <a:ext cx="5943600" cy="0"/>
          </a:xfrm>
          <a:prstGeom prst="line">
            <a:avLst/>
          </a:prstGeom>
          <a:noFill/>
          <a:ln w="38100" cap="rnd" cmpd="sng">
            <a:solidFill>
              <a:srgbClr val="969696"/>
            </a:solidFill>
            <a:prstDash val="sysDot"/>
            <a:round/>
            <a:headEnd/>
            <a:tailEnd type="oval" w="med" len="med"/>
          </a:ln>
          <a:extLst>
            <a:ext uri="{909E8E84-426E-40DD-AFC4-6F175D3DCCD1}">
              <a14:hiddenFill xmlns:a14="http://schemas.microsoft.com/office/drawing/2010/main">
                <a:noFill/>
              </a14:hiddenFill>
            </a:ext>
          </a:extLst>
        </p:spPr>
        <p:txBody>
          <a:bodyPr/>
          <a:lstStyle/>
          <a:p>
            <a:endParaRPr lang="zh-CN" altLang="en-US"/>
          </a:p>
        </p:txBody>
      </p:sp>
      <p:sp>
        <p:nvSpPr>
          <p:cNvPr id="22" name="Line 19"/>
          <p:cNvSpPr>
            <a:spLocks noChangeShapeType="1"/>
          </p:cNvSpPr>
          <p:nvPr/>
        </p:nvSpPr>
        <p:spPr bwMode="auto">
          <a:xfrm>
            <a:off x="2209800" y="3841750"/>
            <a:ext cx="5943600" cy="0"/>
          </a:xfrm>
          <a:prstGeom prst="line">
            <a:avLst/>
          </a:prstGeom>
          <a:noFill/>
          <a:ln w="38100" cap="rnd" cmpd="sng">
            <a:solidFill>
              <a:srgbClr val="969696"/>
            </a:solidFill>
            <a:prstDash val="sysDot"/>
            <a:round/>
            <a:headEnd/>
            <a:tailEnd type="oval" w="med" len="med"/>
          </a:ln>
          <a:extLst>
            <a:ext uri="{909E8E84-426E-40DD-AFC4-6F175D3DCCD1}">
              <a14:hiddenFill xmlns:a14="http://schemas.microsoft.com/office/drawing/2010/main">
                <a:noFill/>
              </a14:hiddenFill>
            </a:ext>
          </a:extLst>
        </p:spPr>
        <p:txBody>
          <a:bodyPr/>
          <a:lstStyle/>
          <a:p>
            <a:endParaRPr lang="zh-CN" altLang="en-US"/>
          </a:p>
        </p:txBody>
      </p:sp>
      <p:sp>
        <p:nvSpPr>
          <p:cNvPr id="23" name="Line 20"/>
          <p:cNvSpPr>
            <a:spLocks noChangeShapeType="1"/>
          </p:cNvSpPr>
          <p:nvPr/>
        </p:nvSpPr>
        <p:spPr bwMode="auto">
          <a:xfrm flipV="1">
            <a:off x="2257425" y="5445125"/>
            <a:ext cx="5943600" cy="3175"/>
          </a:xfrm>
          <a:prstGeom prst="line">
            <a:avLst/>
          </a:prstGeom>
          <a:noFill/>
          <a:ln w="38100" cap="rnd" cmpd="sng">
            <a:solidFill>
              <a:srgbClr val="969696"/>
            </a:solidFill>
            <a:prstDash val="sysDot"/>
            <a:round/>
            <a:headEnd/>
            <a:tailEnd type="oval" w="med" len="med"/>
          </a:ln>
          <a:extLst>
            <a:ext uri="{909E8E84-426E-40DD-AFC4-6F175D3DCCD1}">
              <a14:hiddenFill xmlns:a14="http://schemas.microsoft.com/office/drawing/2010/main">
                <a:noFill/>
              </a14:hiddenFill>
            </a:ext>
          </a:extLst>
        </p:spPr>
        <p:txBody>
          <a:bodyPr/>
          <a:lstStyle/>
          <a:p>
            <a:endParaRPr lang="zh-CN" altLang="en-US"/>
          </a:p>
        </p:txBody>
      </p:sp>
      <p:sp>
        <p:nvSpPr>
          <p:cNvPr id="24" name="Text Box 21"/>
          <p:cNvSpPr txBox="1">
            <a:spLocks noChangeArrowheads="1"/>
          </p:cNvSpPr>
          <p:nvPr/>
        </p:nvSpPr>
        <p:spPr bwMode="auto">
          <a:xfrm>
            <a:off x="3552825" y="1196975"/>
            <a:ext cx="5484813" cy="115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r>
              <a:rPr lang="en-US" altLang="zh-CN" sz="1400" dirty="0">
                <a:solidFill>
                  <a:srgbClr val="000000"/>
                </a:solidFill>
                <a:latin typeface="微软雅黑" panose="020B0503020204020204" pitchFamily="34" charset="-122"/>
                <a:ea typeface="微软雅黑" panose="020B0503020204020204" pitchFamily="34" charset="-122"/>
              </a:rPr>
              <a:t>1978年邓小平同志提出了关于房改的问题。</a:t>
            </a:r>
          </a:p>
          <a:p>
            <a:r>
              <a:rPr lang="en-US" altLang="zh-CN" sz="1400" dirty="0">
                <a:solidFill>
                  <a:srgbClr val="000000"/>
                </a:solidFill>
                <a:latin typeface="微软雅黑" panose="020B0503020204020204" pitchFamily="34" charset="-122"/>
                <a:ea typeface="微软雅黑" panose="020B0503020204020204" pitchFamily="34" charset="-122"/>
              </a:rPr>
              <a:t>1979年开始实行向居民全价售房的试点。 </a:t>
            </a:r>
          </a:p>
          <a:p>
            <a:r>
              <a:rPr lang="en-US" altLang="zh-CN" sz="1400" dirty="0">
                <a:solidFill>
                  <a:srgbClr val="000000"/>
                </a:solidFill>
                <a:latin typeface="微软雅黑" panose="020B0503020204020204" pitchFamily="34" charset="-122"/>
                <a:ea typeface="微软雅黑" panose="020B0503020204020204" pitchFamily="34" charset="-122"/>
              </a:rPr>
              <a:t>1982年开始实行补贴出售住房的试点，</a:t>
            </a:r>
          </a:p>
          <a:p>
            <a:r>
              <a:rPr lang="en-US" altLang="zh-CN" sz="1400" dirty="0">
                <a:solidFill>
                  <a:srgbClr val="000000"/>
                </a:solidFill>
                <a:latin typeface="微软雅黑" panose="020B0503020204020204" pitchFamily="34" charset="-122"/>
                <a:ea typeface="微软雅黑" panose="020B0503020204020204" pitchFamily="34" charset="-122"/>
              </a:rPr>
              <a:t>即政府、单位、个人各负担房价的1/3。自1986年以后，城镇住房制度改革取得了重大突破，掀起了第一轮房改热潮。</a:t>
            </a:r>
          </a:p>
        </p:txBody>
      </p:sp>
      <p:sp>
        <p:nvSpPr>
          <p:cNvPr id="25" name="Text Box 22"/>
          <p:cNvSpPr txBox="1">
            <a:spLocks noChangeArrowheads="1"/>
          </p:cNvSpPr>
          <p:nvPr/>
        </p:nvSpPr>
        <p:spPr bwMode="auto">
          <a:xfrm>
            <a:off x="3552825" y="2698750"/>
            <a:ext cx="5484813" cy="115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r>
              <a:rPr lang="en-US" altLang="zh-CN" sz="1400" dirty="0">
                <a:solidFill>
                  <a:srgbClr val="000000"/>
                </a:solidFill>
                <a:latin typeface="微软雅黑" panose="020B0503020204020204" pitchFamily="34" charset="-122"/>
                <a:ea typeface="微软雅黑" panose="020B0503020204020204" pitchFamily="34" charset="-122"/>
              </a:rPr>
              <a:t>1991年城镇住房制度改革取得了重大突破和实质性进展，</a:t>
            </a:r>
          </a:p>
          <a:p>
            <a:r>
              <a:rPr lang="en-US" altLang="zh-CN" sz="1400" dirty="0" err="1">
                <a:solidFill>
                  <a:srgbClr val="000000"/>
                </a:solidFill>
                <a:latin typeface="微软雅黑" panose="020B0503020204020204" pitchFamily="34" charset="-122"/>
                <a:ea typeface="微软雅黑" panose="020B0503020204020204" pitchFamily="34" charset="-122"/>
              </a:rPr>
              <a:t>结束了一段时期以来的徘徊局面，进入了全面推进和综合配套改革的新阶段</a:t>
            </a:r>
            <a:r>
              <a:rPr lang="en-US" altLang="zh-CN" sz="1400" dirty="0">
                <a:solidFill>
                  <a:srgbClr val="000000"/>
                </a:solidFill>
                <a:latin typeface="微软雅黑" panose="020B0503020204020204" pitchFamily="34" charset="-122"/>
                <a:ea typeface="微软雅黑" panose="020B0503020204020204" pitchFamily="34" charset="-122"/>
              </a:rPr>
              <a:t>。 </a:t>
            </a:r>
          </a:p>
          <a:p>
            <a:r>
              <a:rPr lang="en-US" altLang="zh-CN" sz="1400" dirty="0">
                <a:solidFill>
                  <a:srgbClr val="000000"/>
                </a:solidFill>
                <a:latin typeface="微软雅黑" panose="020B0503020204020204" pitchFamily="34" charset="-122"/>
                <a:ea typeface="微软雅黑" panose="020B0503020204020204" pitchFamily="34" charset="-122"/>
              </a:rPr>
              <a:t>1991年11月，国务院办公厅下发了《关于全面进行城镇住房制度改革的意见》</a:t>
            </a:r>
          </a:p>
        </p:txBody>
      </p:sp>
      <p:sp>
        <p:nvSpPr>
          <p:cNvPr id="26" name="Text Box 23"/>
          <p:cNvSpPr txBox="1">
            <a:spLocks noChangeArrowheads="1"/>
          </p:cNvSpPr>
          <p:nvPr/>
        </p:nvSpPr>
        <p:spPr bwMode="auto">
          <a:xfrm>
            <a:off x="3552825" y="3897226"/>
            <a:ext cx="5484813" cy="1585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r>
              <a:rPr lang="en-US" altLang="zh-CN" sz="1400" dirty="0">
                <a:solidFill>
                  <a:srgbClr val="000000"/>
                </a:solidFill>
                <a:latin typeface="微软雅黑" panose="020B0503020204020204" pitchFamily="34" charset="-122"/>
                <a:ea typeface="微软雅黑" panose="020B0503020204020204" pitchFamily="34" charset="-122"/>
              </a:rPr>
              <a:t>1994年7月18日国务院下发了《关于深化城镇住房制度改革的决》</a:t>
            </a:r>
          </a:p>
          <a:p>
            <a:r>
              <a:rPr lang="en-US" altLang="zh-CN" sz="1400" dirty="0">
                <a:solidFill>
                  <a:srgbClr val="000000"/>
                </a:solidFill>
                <a:latin typeface="微软雅黑" panose="020B0503020204020204" pitchFamily="34" charset="-122"/>
                <a:ea typeface="微软雅黑" panose="020B0503020204020204" pitchFamily="34" charset="-122"/>
              </a:rPr>
              <a:t>(</a:t>
            </a:r>
            <a:r>
              <a:rPr lang="en-US" altLang="zh-CN" sz="1400" dirty="0" err="1">
                <a:solidFill>
                  <a:srgbClr val="000000"/>
                </a:solidFill>
                <a:latin typeface="微软雅黑" panose="020B0503020204020204" pitchFamily="34" charset="-122"/>
                <a:ea typeface="微软雅黑" panose="020B0503020204020204" pitchFamily="34" charset="-122"/>
              </a:rPr>
              <a:t>以下简称《决定</a:t>
            </a:r>
            <a:r>
              <a:rPr lang="en-US" altLang="zh-CN" sz="1400" dirty="0">
                <a:solidFill>
                  <a:srgbClr val="000000"/>
                </a:solidFill>
                <a:latin typeface="微软雅黑" panose="020B0503020204020204" pitchFamily="34" charset="-122"/>
                <a:ea typeface="微软雅黑" panose="020B0503020204020204" pitchFamily="34" charset="-122"/>
              </a:rPr>
              <a:t>》)，</a:t>
            </a:r>
            <a:r>
              <a:rPr lang="en-US" altLang="zh-CN" sz="1400" dirty="0" err="1">
                <a:solidFill>
                  <a:srgbClr val="000000"/>
                </a:solidFill>
                <a:latin typeface="微软雅黑" panose="020B0503020204020204" pitchFamily="34" charset="-122"/>
                <a:ea typeface="微软雅黑" panose="020B0503020204020204" pitchFamily="34" charset="-122"/>
              </a:rPr>
              <a:t>确定房改的根本目的是建立与社会主义市场</a:t>
            </a:r>
            <a:endParaRPr lang="en-US" altLang="zh-CN" sz="1400" dirty="0">
              <a:solidFill>
                <a:srgbClr val="000000"/>
              </a:solidFill>
              <a:latin typeface="微软雅黑" panose="020B0503020204020204" pitchFamily="34" charset="-122"/>
              <a:ea typeface="微软雅黑" panose="020B0503020204020204" pitchFamily="34" charset="-122"/>
            </a:endParaRPr>
          </a:p>
          <a:p>
            <a:r>
              <a:rPr lang="en-US" altLang="zh-CN" sz="1400" dirty="0" err="1">
                <a:solidFill>
                  <a:srgbClr val="000000"/>
                </a:solidFill>
                <a:latin typeface="微软雅黑" panose="020B0503020204020204" pitchFamily="34" charset="-122"/>
                <a:ea typeface="微软雅黑" panose="020B0503020204020204" pitchFamily="34" charset="-122"/>
              </a:rPr>
              <a:t>经济体制相适应的新的城镇住房制度，实现住房商品化、社会化</a:t>
            </a:r>
            <a:r>
              <a:rPr lang="en-US" altLang="zh-CN" sz="1400" dirty="0">
                <a:solidFill>
                  <a:srgbClr val="000000"/>
                </a:solidFill>
                <a:latin typeface="微软雅黑" panose="020B0503020204020204" pitchFamily="34" charset="-122"/>
                <a:ea typeface="微软雅黑" panose="020B0503020204020204" pitchFamily="34" charset="-122"/>
              </a:rPr>
              <a:t>；</a:t>
            </a:r>
          </a:p>
          <a:p>
            <a:r>
              <a:rPr lang="en-US" altLang="zh-CN" sz="1400" dirty="0" err="1">
                <a:solidFill>
                  <a:srgbClr val="000000"/>
                </a:solidFill>
                <a:latin typeface="微软雅黑" panose="020B0503020204020204" pitchFamily="34" charset="-122"/>
                <a:ea typeface="微软雅黑" panose="020B0503020204020204" pitchFamily="34" charset="-122"/>
              </a:rPr>
              <a:t>加快住房建设，改善居住条件，满足城镇居民不断增长的住房需</a:t>
            </a:r>
            <a:r>
              <a:rPr lang="en-US" altLang="zh-CN" sz="1400" dirty="0">
                <a:solidFill>
                  <a:srgbClr val="000000"/>
                </a:solidFill>
                <a:latin typeface="微软雅黑" panose="020B0503020204020204" pitchFamily="34" charset="-122"/>
                <a:ea typeface="微软雅黑" panose="020B0503020204020204" pitchFamily="34" charset="-122"/>
              </a:rPr>
              <a:t>。</a:t>
            </a:r>
          </a:p>
          <a:p>
            <a:r>
              <a:rPr lang="en-US" altLang="zh-CN" sz="1400" dirty="0" err="1">
                <a:solidFill>
                  <a:srgbClr val="000000"/>
                </a:solidFill>
                <a:latin typeface="微软雅黑" panose="020B0503020204020204" pitchFamily="34" charset="-122"/>
                <a:ea typeface="微软雅黑" panose="020B0503020204020204" pitchFamily="34" charset="-122"/>
              </a:rPr>
              <a:t>房改的基本内容可以概括为“三改四建</a:t>
            </a:r>
            <a:r>
              <a:rPr lang="en-US" altLang="zh-CN" sz="1400" dirty="0">
                <a:solidFill>
                  <a:srgbClr val="000000"/>
                </a:solidFill>
                <a:latin typeface="微软雅黑" panose="020B0503020204020204" pitchFamily="34" charset="-122"/>
                <a:ea typeface="微软雅黑" panose="020B0503020204020204" pitchFamily="34" charset="-122"/>
              </a:rPr>
              <a:t>”。</a:t>
            </a:r>
          </a:p>
          <a:p>
            <a:r>
              <a:rPr lang="en-US" altLang="zh-CN" sz="1400" dirty="0">
                <a:solidFill>
                  <a:srgbClr val="000000"/>
                </a:solidFill>
                <a:latin typeface="微软雅黑" panose="020B0503020204020204" pitchFamily="34" charset="-122"/>
                <a:ea typeface="微软雅黑" panose="020B0503020204020204" pitchFamily="34" charset="-122"/>
              </a:rPr>
              <a:t> 1998年7月3日发布《国务院关于进一步深化城镇住房制度改革加快住房建设的通知》</a:t>
            </a:r>
          </a:p>
        </p:txBody>
      </p:sp>
      <p:grpSp>
        <p:nvGrpSpPr>
          <p:cNvPr id="27" name="Group 16"/>
          <p:cNvGrpSpPr>
            <a:grpSpLocks/>
          </p:cNvGrpSpPr>
          <p:nvPr/>
        </p:nvGrpSpPr>
        <p:grpSpPr bwMode="auto">
          <a:xfrm>
            <a:off x="1343025" y="1574800"/>
            <a:ext cx="1722438" cy="482600"/>
            <a:chOff x="0" y="0"/>
            <a:chExt cx="1440" cy="448"/>
          </a:xfrm>
          <a:solidFill>
            <a:srgbClr val="0089F0"/>
          </a:solidFill>
        </p:grpSpPr>
        <p:sp>
          <p:nvSpPr>
            <p:cNvPr id="28" name="Freeform 10"/>
            <p:cNvSpPr>
              <a:spLocks/>
            </p:cNvSpPr>
            <p:nvPr/>
          </p:nvSpPr>
          <p:spPr bwMode="auto">
            <a:xfrm>
              <a:off x="85" y="258"/>
              <a:ext cx="1270" cy="190"/>
            </a:xfrm>
            <a:custGeom>
              <a:avLst/>
              <a:gdLst>
                <a:gd name="T0" fmla="*/ 1120 w 1120"/>
                <a:gd name="T1" fmla="*/ 252 h 252"/>
                <a:gd name="T2" fmla="*/ 1116 w 1120"/>
                <a:gd name="T3" fmla="*/ 250 h 252"/>
                <a:gd name="T4" fmla="*/ 1100 w 1120"/>
                <a:gd name="T5" fmla="*/ 246 h 252"/>
                <a:gd name="T6" fmla="*/ 1074 w 1120"/>
                <a:gd name="T7" fmla="*/ 240 h 252"/>
                <a:gd name="T8" fmla="*/ 1038 w 1120"/>
                <a:gd name="T9" fmla="*/ 232 h 252"/>
                <a:gd name="T10" fmla="*/ 992 w 1120"/>
                <a:gd name="T11" fmla="*/ 222 h 252"/>
                <a:gd name="T12" fmla="*/ 938 w 1120"/>
                <a:gd name="T13" fmla="*/ 212 h 252"/>
                <a:gd name="T14" fmla="*/ 876 w 1120"/>
                <a:gd name="T15" fmla="*/ 204 h 252"/>
                <a:gd name="T16" fmla="*/ 806 w 1120"/>
                <a:gd name="T17" fmla="*/ 196 h 252"/>
                <a:gd name="T18" fmla="*/ 730 w 1120"/>
                <a:gd name="T19" fmla="*/ 190 h 252"/>
                <a:gd name="T20" fmla="*/ 646 w 1120"/>
                <a:gd name="T21" fmla="*/ 184 h 252"/>
                <a:gd name="T22" fmla="*/ 556 w 1120"/>
                <a:gd name="T23" fmla="*/ 184 h 252"/>
                <a:gd name="T24" fmla="*/ 466 w 1120"/>
                <a:gd name="T25" fmla="*/ 184 h 252"/>
                <a:gd name="T26" fmla="*/ 384 w 1120"/>
                <a:gd name="T27" fmla="*/ 190 h 252"/>
                <a:gd name="T28" fmla="*/ 308 w 1120"/>
                <a:gd name="T29" fmla="*/ 196 h 252"/>
                <a:gd name="T30" fmla="*/ 238 w 1120"/>
                <a:gd name="T31" fmla="*/ 204 h 252"/>
                <a:gd name="T32" fmla="*/ 178 w 1120"/>
                <a:gd name="T33" fmla="*/ 212 h 252"/>
                <a:gd name="T34" fmla="*/ 126 w 1120"/>
                <a:gd name="T35" fmla="*/ 222 h 252"/>
                <a:gd name="T36" fmla="*/ 82 w 1120"/>
                <a:gd name="T37" fmla="*/ 232 h 252"/>
                <a:gd name="T38" fmla="*/ 46 w 1120"/>
                <a:gd name="T39" fmla="*/ 240 h 252"/>
                <a:gd name="T40" fmla="*/ 20 w 1120"/>
                <a:gd name="T41" fmla="*/ 246 h 252"/>
                <a:gd name="T42" fmla="*/ 6 w 1120"/>
                <a:gd name="T43" fmla="*/ 250 h 252"/>
                <a:gd name="T44" fmla="*/ 0 w 1120"/>
                <a:gd name="T45" fmla="*/ 252 h 252"/>
                <a:gd name="T46" fmla="*/ 0 w 1120"/>
                <a:gd name="T47" fmla="*/ 62 h 252"/>
                <a:gd name="T48" fmla="*/ 560 w 1120"/>
                <a:gd name="T49" fmla="*/ 0 h 252"/>
                <a:gd name="T50" fmla="*/ 1120 w 1120"/>
                <a:gd name="T51" fmla="*/ 62 h 252"/>
                <a:gd name="T52" fmla="*/ 1120 w 1120"/>
                <a:gd name="T53" fmla="*/ 252 h 252"/>
                <a:gd name="T54" fmla="*/ 0 w 1120"/>
                <a:gd name="T55" fmla="*/ 0 h 252"/>
                <a:gd name="T56" fmla="*/ 1120 w 1120"/>
                <a:gd name="T57" fmla="*/ 252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T54" t="T55" r="T56" b="T57"/>
              <a:pathLst>
                <a:path w="1120" h="252">
                  <a:moveTo>
                    <a:pt x="1120" y="252"/>
                  </a:moveTo>
                  <a:lnTo>
                    <a:pt x="1116" y="250"/>
                  </a:lnTo>
                  <a:lnTo>
                    <a:pt x="1100" y="246"/>
                  </a:lnTo>
                  <a:lnTo>
                    <a:pt x="1074" y="240"/>
                  </a:lnTo>
                  <a:lnTo>
                    <a:pt x="1038" y="232"/>
                  </a:lnTo>
                  <a:lnTo>
                    <a:pt x="992" y="222"/>
                  </a:lnTo>
                  <a:lnTo>
                    <a:pt x="938" y="212"/>
                  </a:lnTo>
                  <a:lnTo>
                    <a:pt x="876" y="204"/>
                  </a:lnTo>
                  <a:lnTo>
                    <a:pt x="806" y="196"/>
                  </a:lnTo>
                  <a:lnTo>
                    <a:pt x="730" y="190"/>
                  </a:lnTo>
                  <a:lnTo>
                    <a:pt x="646" y="184"/>
                  </a:lnTo>
                  <a:lnTo>
                    <a:pt x="556" y="184"/>
                  </a:lnTo>
                  <a:lnTo>
                    <a:pt x="466" y="184"/>
                  </a:lnTo>
                  <a:lnTo>
                    <a:pt x="384" y="190"/>
                  </a:lnTo>
                  <a:lnTo>
                    <a:pt x="308" y="196"/>
                  </a:lnTo>
                  <a:lnTo>
                    <a:pt x="238" y="204"/>
                  </a:lnTo>
                  <a:lnTo>
                    <a:pt x="178" y="212"/>
                  </a:lnTo>
                  <a:lnTo>
                    <a:pt x="126" y="222"/>
                  </a:lnTo>
                  <a:lnTo>
                    <a:pt x="82" y="232"/>
                  </a:lnTo>
                  <a:lnTo>
                    <a:pt x="46" y="240"/>
                  </a:lnTo>
                  <a:lnTo>
                    <a:pt x="20" y="246"/>
                  </a:lnTo>
                  <a:lnTo>
                    <a:pt x="6" y="250"/>
                  </a:lnTo>
                  <a:lnTo>
                    <a:pt x="0" y="252"/>
                  </a:lnTo>
                  <a:lnTo>
                    <a:pt x="0" y="62"/>
                  </a:lnTo>
                  <a:lnTo>
                    <a:pt x="560" y="0"/>
                  </a:lnTo>
                  <a:lnTo>
                    <a:pt x="1120" y="62"/>
                  </a:lnTo>
                  <a:lnTo>
                    <a:pt x="1120" y="252"/>
                  </a:lnTo>
                  <a:close/>
                </a:path>
              </a:pathLst>
            </a:custGeom>
            <a:grpFill/>
            <a:ln>
              <a:noFill/>
            </a:ln>
            <a:effectLst>
              <a:outerShdw dist="20000" dir="5400000" algn="ctr" rotWithShape="0">
                <a:srgbClr val="000000">
                  <a:alpha val="31999"/>
                </a:srgbClr>
              </a:outerShdw>
            </a:effectLst>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29" name="Rectangle 11"/>
            <p:cNvSpPr>
              <a:spLocks noChangeArrowheads="1"/>
            </p:cNvSpPr>
            <p:nvPr/>
          </p:nvSpPr>
          <p:spPr bwMode="auto">
            <a:xfrm>
              <a:off x="0" y="0"/>
              <a:ext cx="1440" cy="393"/>
            </a:xfrm>
            <a:prstGeom prst="rect">
              <a:avLst/>
            </a:prstGeom>
            <a:grpFill/>
            <a:ln w="9525" cap="flat" cmpd="sng">
              <a:solidFill>
                <a:srgbClr val="4A7EBB"/>
              </a:solidFill>
              <a:miter lim="800000"/>
              <a:headEnd/>
              <a:tailEnd/>
            </a:ln>
            <a:effectLst>
              <a:outerShdw dist="20000" dir="5400000" algn="ctr" rotWithShape="0">
                <a:srgbClr val="000000">
                  <a:alpha val="31999"/>
                </a:srgbClr>
              </a:outerShdw>
            </a:effec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r>
                <a:rPr lang="zh-CN" altLang="en-US" b="1" dirty="0">
                  <a:solidFill>
                    <a:schemeClr val="bg1"/>
                  </a:solidFill>
                  <a:latin typeface="微软雅黑" panose="020B0503020204020204" pitchFamily="34" charset="-122"/>
                  <a:ea typeface="微软雅黑" panose="020B0503020204020204" pitchFamily="34" charset="-122"/>
                </a:rPr>
                <a:t>探索和试点阶段</a:t>
              </a:r>
            </a:p>
          </p:txBody>
        </p:sp>
      </p:grpSp>
    </p:spTree>
    <p:extLst>
      <p:ext uri="{BB962C8B-B14F-4D97-AF65-F5344CB8AC3E}">
        <p14:creationId xmlns:p14="http://schemas.microsoft.com/office/powerpoint/2010/main" val="99843020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anim calcmode="lin" valueType="num">
                                      <p:cBhvr>
                                        <p:cTn id="8" dur="1000" fill="hold"/>
                                        <p:tgtEl>
                                          <p:spTgt spid="13"/>
                                        </p:tgtEl>
                                        <p:attrNameLst>
                                          <p:attrName>ppt_x</p:attrName>
                                        </p:attrNameLst>
                                      </p:cBhvr>
                                      <p:tavLst>
                                        <p:tav tm="0">
                                          <p:val>
                                            <p:strVal val="#ppt_x"/>
                                          </p:val>
                                        </p:tav>
                                        <p:tav tm="100000">
                                          <p:val>
                                            <p:strVal val="#ppt_x"/>
                                          </p:val>
                                        </p:tav>
                                      </p:tavLst>
                                    </p:anim>
                                    <p:anim calcmode="lin" valueType="num">
                                      <p:cBhvr>
                                        <p:cTn id="9" dur="1000" fill="hold"/>
                                        <p:tgtEl>
                                          <p:spTgt spid="13"/>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fade">
                                      <p:cBhvr>
                                        <p:cTn id="12" dur="1000"/>
                                        <p:tgtEl>
                                          <p:spTgt spid="14"/>
                                        </p:tgtEl>
                                      </p:cBhvr>
                                    </p:animEffect>
                                    <p:anim calcmode="lin" valueType="num">
                                      <p:cBhvr>
                                        <p:cTn id="13" dur="1000" fill="hold"/>
                                        <p:tgtEl>
                                          <p:spTgt spid="14"/>
                                        </p:tgtEl>
                                        <p:attrNameLst>
                                          <p:attrName>ppt_x</p:attrName>
                                        </p:attrNameLst>
                                      </p:cBhvr>
                                      <p:tavLst>
                                        <p:tav tm="0">
                                          <p:val>
                                            <p:strVal val="#ppt_x"/>
                                          </p:val>
                                        </p:tav>
                                        <p:tav tm="100000">
                                          <p:val>
                                            <p:strVal val="#ppt_x"/>
                                          </p:val>
                                        </p:tav>
                                      </p:tavLst>
                                    </p:anim>
                                    <p:anim calcmode="lin" valueType="num">
                                      <p:cBhvr>
                                        <p:cTn id="14" dur="1000" fill="hold"/>
                                        <p:tgtEl>
                                          <p:spTgt spid="14"/>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fade">
                                      <p:cBhvr>
                                        <p:cTn id="17" dur="1000"/>
                                        <p:tgtEl>
                                          <p:spTgt spid="17"/>
                                        </p:tgtEl>
                                      </p:cBhvr>
                                    </p:animEffect>
                                    <p:anim calcmode="lin" valueType="num">
                                      <p:cBhvr>
                                        <p:cTn id="18" dur="1000" fill="hold"/>
                                        <p:tgtEl>
                                          <p:spTgt spid="17"/>
                                        </p:tgtEl>
                                        <p:attrNameLst>
                                          <p:attrName>ppt_x</p:attrName>
                                        </p:attrNameLst>
                                      </p:cBhvr>
                                      <p:tavLst>
                                        <p:tav tm="0">
                                          <p:val>
                                            <p:strVal val="#ppt_x"/>
                                          </p:val>
                                        </p:tav>
                                        <p:tav tm="100000">
                                          <p:val>
                                            <p:strVal val="#ppt_x"/>
                                          </p:val>
                                        </p:tav>
                                      </p:tavLst>
                                    </p:anim>
                                    <p:anim calcmode="lin" valueType="num">
                                      <p:cBhvr>
                                        <p:cTn id="19" dur="1000" fill="hold"/>
                                        <p:tgtEl>
                                          <p:spTgt spid="17"/>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21"/>
                                        </p:tgtEl>
                                        <p:attrNameLst>
                                          <p:attrName>style.visibility</p:attrName>
                                        </p:attrNameLst>
                                      </p:cBhvr>
                                      <p:to>
                                        <p:strVal val="visible"/>
                                      </p:to>
                                    </p:set>
                                    <p:animEffect transition="in" filter="fade">
                                      <p:cBhvr>
                                        <p:cTn id="22" dur="1000"/>
                                        <p:tgtEl>
                                          <p:spTgt spid="21"/>
                                        </p:tgtEl>
                                      </p:cBhvr>
                                    </p:animEffect>
                                    <p:anim calcmode="lin" valueType="num">
                                      <p:cBhvr>
                                        <p:cTn id="23" dur="1000" fill="hold"/>
                                        <p:tgtEl>
                                          <p:spTgt spid="21"/>
                                        </p:tgtEl>
                                        <p:attrNameLst>
                                          <p:attrName>ppt_x</p:attrName>
                                        </p:attrNameLst>
                                      </p:cBhvr>
                                      <p:tavLst>
                                        <p:tav tm="0">
                                          <p:val>
                                            <p:strVal val="#ppt_x"/>
                                          </p:val>
                                        </p:tav>
                                        <p:tav tm="100000">
                                          <p:val>
                                            <p:strVal val="#ppt_x"/>
                                          </p:val>
                                        </p:tav>
                                      </p:tavLst>
                                    </p:anim>
                                    <p:anim calcmode="lin" valueType="num">
                                      <p:cBhvr>
                                        <p:cTn id="24" dur="1000" fill="hold"/>
                                        <p:tgtEl>
                                          <p:spTgt spid="21"/>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22"/>
                                        </p:tgtEl>
                                        <p:attrNameLst>
                                          <p:attrName>style.visibility</p:attrName>
                                        </p:attrNameLst>
                                      </p:cBhvr>
                                      <p:to>
                                        <p:strVal val="visible"/>
                                      </p:to>
                                    </p:set>
                                    <p:animEffect transition="in" filter="fade">
                                      <p:cBhvr>
                                        <p:cTn id="27" dur="1000"/>
                                        <p:tgtEl>
                                          <p:spTgt spid="22"/>
                                        </p:tgtEl>
                                      </p:cBhvr>
                                    </p:animEffect>
                                    <p:anim calcmode="lin" valueType="num">
                                      <p:cBhvr>
                                        <p:cTn id="28" dur="1000" fill="hold"/>
                                        <p:tgtEl>
                                          <p:spTgt spid="22"/>
                                        </p:tgtEl>
                                        <p:attrNameLst>
                                          <p:attrName>ppt_x</p:attrName>
                                        </p:attrNameLst>
                                      </p:cBhvr>
                                      <p:tavLst>
                                        <p:tav tm="0">
                                          <p:val>
                                            <p:strVal val="#ppt_x"/>
                                          </p:val>
                                        </p:tav>
                                        <p:tav tm="100000">
                                          <p:val>
                                            <p:strVal val="#ppt_x"/>
                                          </p:val>
                                        </p:tav>
                                      </p:tavLst>
                                    </p:anim>
                                    <p:anim calcmode="lin" valueType="num">
                                      <p:cBhvr>
                                        <p:cTn id="29" dur="1000" fill="hold"/>
                                        <p:tgtEl>
                                          <p:spTgt spid="22"/>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23"/>
                                        </p:tgtEl>
                                        <p:attrNameLst>
                                          <p:attrName>style.visibility</p:attrName>
                                        </p:attrNameLst>
                                      </p:cBhvr>
                                      <p:to>
                                        <p:strVal val="visible"/>
                                      </p:to>
                                    </p:set>
                                    <p:animEffect transition="in" filter="fade">
                                      <p:cBhvr>
                                        <p:cTn id="32" dur="1000"/>
                                        <p:tgtEl>
                                          <p:spTgt spid="23"/>
                                        </p:tgtEl>
                                      </p:cBhvr>
                                    </p:animEffect>
                                    <p:anim calcmode="lin" valueType="num">
                                      <p:cBhvr>
                                        <p:cTn id="33" dur="1000" fill="hold"/>
                                        <p:tgtEl>
                                          <p:spTgt spid="23"/>
                                        </p:tgtEl>
                                        <p:attrNameLst>
                                          <p:attrName>ppt_x</p:attrName>
                                        </p:attrNameLst>
                                      </p:cBhvr>
                                      <p:tavLst>
                                        <p:tav tm="0">
                                          <p:val>
                                            <p:strVal val="#ppt_x"/>
                                          </p:val>
                                        </p:tav>
                                        <p:tav tm="100000">
                                          <p:val>
                                            <p:strVal val="#ppt_x"/>
                                          </p:val>
                                        </p:tav>
                                      </p:tavLst>
                                    </p:anim>
                                    <p:anim calcmode="lin" valueType="num">
                                      <p:cBhvr>
                                        <p:cTn id="34" dur="1000" fill="hold"/>
                                        <p:tgtEl>
                                          <p:spTgt spid="23"/>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24"/>
                                        </p:tgtEl>
                                        <p:attrNameLst>
                                          <p:attrName>style.visibility</p:attrName>
                                        </p:attrNameLst>
                                      </p:cBhvr>
                                      <p:to>
                                        <p:strVal val="visible"/>
                                      </p:to>
                                    </p:set>
                                    <p:animEffect transition="in" filter="fade">
                                      <p:cBhvr>
                                        <p:cTn id="37" dur="1000"/>
                                        <p:tgtEl>
                                          <p:spTgt spid="24"/>
                                        </p:tgtEl>
                                      </p:cBhvr>
                                    </p:animEffect>
                                    <p:anim calcmode="lin" valueType="num">
                                      <p:cBhvr>
                                        <p:cTn id="38" dur="1000" fill="hold"/>
                                        <p:tgtEl>
                                          <p:spTgt spid="24"/>
                                        </p:tgtEl>
                                        <p:attrNameLst>
                                          <p:attrName>ppt_x</p:attrName>
                                        </p:attrNameLst>
                                      </p:cBhvr>
                                      <p:tavLst>
                                        <p:tav tm="0">
                                          <p:val>
                                            <p:strVal val="#ppt_x"/>
                                          </p:val>
                                        </p:tav>
                                        <p:tav tm="100000">
                                          <p:val>
                                            <p:strVal val="#ppt_x"/>
                                          </p:val>
                                        </p:tav>
                                      </p:tavLst>
                                    </p:anim>
                                    <p:anim calcmode="lin" valueType="num">
                                      <p:cBhvr>
                                        <p:cTn id="39" dur="1000" fill="hold"/>
                                        <p:tgtEl>
                                          <p:spTgt spid="24"/>
                                        </p:tgtEl>
                                        <p:attrNameLst>
                                          <p:attrName>ppt_y</p:attrName>
                                        </p:attrNameLst>
                                      </p:cBhvr>
                                      <p:tavLst>
                                        <p:tav tm="0">
                                          <p:val>
                                            <p:strVal val="#ppt_y+.1"/>
                                          </p:val>
                                        </p:tav>
                                        <p:tav tm="100000">
                                          <p:val>
                                            <p:strVal val="#ppt_y"/>
                                          </p:val>
                                        </p:tav>
                                      </p:tavLst>
                                    </p:anim>
                                  </p:childTnLst>
                                </p:cTn>
                              </p:par>
                              <p:par>
                                <p:cTn id="40" presetID="42" presetClass="entr" presetSubtype="0" fill="hold" grpId="0" nodeType="withEffect">
                                  <p:stCondLst>
                                    <p:cond delay="0"/>
                                  </p:stCondLst>
                                  <p:childTnLst>
                                    <p:set>
                                      <p:cBhvr>
                                        <p:cTn id="41" dur="1" fill="hold">
                                          <p:stCondLst>
                                            <p:cond delay="0"/>
                                          </p:stCondLst>
                                        </p:cTn>
                                        <p:tgtEl>
                                          <p:spTgt spid="25"/>
                                        </p:tgtEl>
                                        <p:attrNameLst>
                                          <p:attrName>style.visibility</p:attrName>
                                        </p:attrNameLst>
                                      </p:cBhvr>
                                      <p:to>
                                        <p:strVal val="visible"/>
                                      </p:to>
                                    </p:set>
                                    <p:animEffect transition="in" filter="fade">
                                      <p:cBhvr>
                                        <p:cTn id="42" dur="1000"/>
                                        <p:tgtEl>
                                          <p:spTgt spid="25"/>
                                        </p:tgtEl>
                                      </p:cBhvr>
                                    </p:animEffect>
                                    <p:anim calcmode="lin" valueType="num">
                                      <p:cBhvr>
                                        <p:cTn id="43" dur="1000" fill="hold"/>
                                        <p:tgtEl>
                                          <p:spTgt spid="25"/>
                                        </p:tgtEl>
                                        <p:attrNameLst>
                                          <p:attrName>ppt_x</p:attrName>
                                        </p:attrNameLst>
                                      </p:cBhvr>
                                      <p:tavLst>
                                        <p:tav tm="0">
                                          <p:val>
                                            <p:strVal val="#ppt_x"/>
                                          </p:val>
                                        </p:tav>
                                        <p:tav tm="100000">
                                          <p:val>
                                            <p:strVal val="#ppt_x"/>
                                          </p:val>
                                        </p:tav>
                                      </p:tavLst>
                                    </p:anim>
                                    <p:anim calcmode="lin" valueType="num">
                                      <p:cBhvr>
                                        <p:cTn id="44" dur="1000" fill="hold"/>
                                        <p:tgtEl>
                                          <p:spTgt spid="25"/>
                                        </p:tgtEl>
                                        <p:attrNameLst>
                                          <p:attrName>ppt_y</p:attrName>
                                        </p:attrNameLst>
                                      </p:cBhvr>
                                      <p:tavLst>
                                        <p:tav tm="0">
                                          <p:val>
                                            <p:strVal val="#ppt_y+.1"/>
                                          </p:val>
                                        </p:tav>
                                        <p:tav tm="100000">
                                          <p:val>
                                            <p:strVal val="#ppt_y"/>
                                          </p:val>
                                        </p:tav>
                                      </p:tavLst>
                                    </p:anim>
                                  </p:childTnLst>
                                </p:cTn>
                              </p:par>
                              <p:par>
                                <p:cTn id="45" presetID="42" presetClass="entr" presetSubtype="0" fill="hold" grpId="0" nodeType="withEffect">
                                  <p:stCondLst>
                                    <p:cond delay="0"/>
                                  </p:stCondLst>
                                  <p:childTnLst>
                                    <p:set>
                                      <p:cBhvr>
                                        <p:cTn id="46" dur="1" fill="hold">
                                          <p:stCondLst>
                                            <p:cond delay="0"/>
                                          </p:stCondLst>
                                        </p:cTn>
                                        <p:tgtEl>
                                          <p:spTgt spid="26"/>
                                        </p:tgtEl>
                                        <p:attrNameLst>
                                          <p:attrName>style.visibility</p:attrName>
                                        </p:attrNameLst>
                                      </p:cBhvr>
                                      <p:to>
                                        <p:strVal val="visible"/>
                                      </p:to>
                                    </p:set>
                                    <p:animEffect transition="in" filter="fade">
                                      <p:cBhvr>
                                        <p:cTn id="47" dur="1000"/>
                                        <p:tgtEl>
                                          <p:spTgt spid="26"/>
                                        </p:tgtEl>
                                      </p:cBhvr>
                                    </p:animEffect>
                                    <p:anim calcmode="lin" valueType="num">
                                      <p:cBhvr>
                                        <p:cTn id="48" dur="1000" fill="hold"/>
                                        <p:tgtEl>
                                          <p:spTgt spid="26"/>
                                        </p:tgtEl>
                                        <p:attrNameLst>
                                          <p:attrName>ppt_x</p:attrName>
                                        </p:attrNameLst>
                                      </p:cBhvr>
                                      <p:tavLst>
                                        <p:tav tm="0">
                                          <p:val>
                                            <p:strVal val="#ppt_x"/>
                                          </p:val>
                                        </p:tav>
                                        <p:tav tm="100000">
                                          <p:val>
                                            <p:strVal val="#ppt_x"/>
                                          </p:val>
                                        </p:tav>
                                      </p:tavLst>
                                    </p:anim>
                                    <p:anim calcmode="lin" valueType="num">
                                      <p:cBhvr>
                                        <p:cTn id="49" dur="1000" fill="hold"/>
                                        <p:tgtEl>
                                          <p:spTgt spid="26"/>
                                        </p:tgtEl>
                                        <p:attrNameLst>
                                          <p:attrName>ppt_y</p:attrName>
                                        </p:attrNameLst>
                                      </p:cBhvr>
                                      <p:tavLst>
                                        <p:tav tm="0">
                                          <p:val>
                                            <p:strVal val="#ppt_y+.1"/>
                                          </p:val>
                                        </p:tav>
                                        <p:tav tm="100000">
                                          <p:val>
                                            <p:strVal val="#ppt_y"/>
                                          </p:val>
                                        </p:tav>
                                      </p:tavLst>
                                    </p:anim>
                                  </p:childTnLst>
                                </p:cTn>
                              </p:par>
                              <p:par>
                                <p:cTn id="50" presetID="42" presetClass="entr" presetSubtype="0" fill="hold" nodeType="withEffect">
                                  <p:stCondLst>
                                    <p:cond delay="0"/>
                                  </p:stCondLst>
                                  <p:childTnLst>
                                    <p:set>
                                      <p:cBhvr>
                                        <p:cTn id="51" dur="1" fill="hold">
                                          <p:stCondLst>
                                            <p:cond delay="0"/>
                                          </p:stCondLst>
                                        </p:cTn>
                                        <p:tgtEl>
                                          <p:spTgt spid="27"/>
                                        </p:tgtEl>
                                        <p:attrNameLst>
                                          <p:attrName>style.visibility</p:attrName>
                                        </p:attrNameLst>
                                      </p:cBhvr>
                                      <p:to>
                                        <p:strVal val="visible"/>
                                      </p:to>
                                    </p:set>
                                    <p:animEffect transition="in" filter="fade">
                                      <p:cBhvr>
                                        <p:cTn id="52" dur="1000"/>
                                        <p:tgtEl>
                                          <p:spTgt spid="27"/>
                                        </p:tgtEl>
                                      </p:cBhvr>
                                    </p:animEffect>
                                    <p:anim calcmode="lin" valueType="num">
                                      <p:cBhvr>
                                        <p:cTn id="53" dur="1000" fill="hold"/>
                                        <p:tgtEl>
                                          <p:spTgt spid="27"/>
                                        </p:tgtEl>
                                        <p:attrNameLst>
                                          <p:attrName>ppt_x</p:attrName>
                                        </p:attrNameLst>
                                      </p:cBhvr>
                                      <p:tavLst>
                                        <p:tav tm="0">
                                          <p:val>
                                            <p:strVal val="#ppt_x"/>
                                          </p:val>
                                        </p:tav>
                                        <p:tav tm="100000">
                                          <p:val>
                                            <p:strVal val="#ppt_x"/>
                                          </p:val>
                                        </p:tav>
                                      </p:tavLst>
                                    </p:anim>
                                    <p:anim calcmode="lin" valueType="num">
                                      <p:cBhvr>
                                        <p:cTn id="54"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21" grpId="0" animBg="1"/>
      <p:bldP spid="22" grpId="0" animBg="1"/>
      <p:bldP spid="23" grpId="0" animBg="1"/>
      <p:bldP spid="24" grpId="0"/>
      <p:bldP spid="25" grpId="0"/>
      <p:bldP spid="26" grpId="0"/>
    </p:bld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0089F0"/>
        </a:solidFill>
        <a:effectLst/>
      </p:bgPr>
    </p:bg>
    <p:spTree>
      <p:nvGrpSpPr>
        <p:cNvPr id="1" name=""/>
        <p:cNvGrpSpPr/>
        <p:nvPr/>
      </p:nvGrpSpPr>
      <p:grpSpPr>
        <a:xfrm>
          <a:off x="0" y="0"/>
          <a:ext cx="0" cy="0"/>
          <a:chOff x="0" y="0"/>
          <a:chExt cx="0" cy="0"/>
        </a:xfrm>
      </p:grpSpPr>
      <p:sp>
        <p:nvSpPr>
          <p:cNvPr id="5" name="文本框 4"/>
          <p:cNvSpPr txBox="1"/>
          <p:nvPr/>
        </p:nvSpPr>
        <p:spPr>
          <a:xfrm>
            <a:off x="1853963" y="3617896"/>
            <a:ext cx="6017497" cy="1446550"/>
          </a:xfrm>
          <a:prstGeom prst="rect">
            <a:avLst/>
          </a:prstGeom>
          <a:noFill/>
        </p:spPr>
        <p:txBody>
          <a:bodyPr wrap="square" rtlCol="0">
            <a:spAutoFit/>
          </a:bodyPr>
          <a:lstStyle/>
          <a:p>
            <a:r>
              <a:rPr lang="en-US" altLang="zh-CN" sz="4400" spc="300" dirty="0">
                <a:solidFill>
                  <a:schemeClr val="bg1"/>
                </a:solidFill>
                <a:latin typeface="Impact" panose="020B0806030902050204" pitchFamily="34" charset="0"/>
                <a:ea typeface="微软雅黑" panose="020B0503020204020204" pitchFamily="34" charset="-122"/>
              </a:rPr>
              <a:t>03</a:t>
            </a:r>
          </a:p>
          <a:p>
            <a:r>
              <a:rPr lang="zh-CN" altLang="en-US" sz="4400" b="1" dirty="0">
                <a:solidFill>
                  <a:schemeClr val="bg1"/>
                </a:solidFill>
                <a:latin typeface="微软雅黑" panose="020B0503020204020204" pitchFamily="34" charset="-122"/>
                <a:ea typeface="微软雅黑" panose="020B0503020204020204" pitchFamily="34" charset="-122"/>
              </a:rPr>
              <a:t>房地产开发与经营概述</a:t>
            </a:r>
          </a:p>
        </p:txBody>
      </p:sp>
      <p:cxnSp>
        <p:nvCxnSpPr>
          <p:cNvPr id="9" name="直接连接符 8"/>
          <p:cNvCxnSpPr/>
          <p:nvPr/>
        </p:nvCxnSpPr>
        <p:spPr bwMode="auto">
          <a:xfrm flipV="1">
            <a:off x="1515168" y="3736260"/>
            <a:ext cx="0" cy="1209822"/>
          </a:xfrm>
          <a:prstGeom prst="line">
            <a:avLst/>
          </a:prstGeom>
          <a:ln w="177800" cmpd="thickThi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130385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6" name="肘形连接符 35"/>
          <p:cNvCxnSpPr/>
          <p:nvPr/>
        </p:nvCxnSpPr>
        <p:spPr>
          <a:xfrm>
            <a:off x="4319753" y="795366"/>
            <a:ext cx="11105171" cy="7619061"/>
          </a:xfrm>
          <a:prstGeom prst="bentConnector3">
            <a:avLst>
              <a:gd name="adj1" fmla="val 66032"/>
            </a:avLst>
          </a:prstGeom>
          <a:ln w="63500">
            <a:solidFill>
              <a:srgbClr val="BFBFBF"/>
            </a:solidFill>
            <a:prstDash val="sysDot"/>
          </a:ln>
        </p:spPr>
        <p:style>
          <a:lnRef idx="1">
            <a:schemeClr val="accent1"/>
          </a:lnRef>
          <a:fillRef idx="0">
            <a:schemeClr val="accent1"/>
          </a:fillRef>
          <a:effectRef idx="0">
            <a:schemeClr val="accent1"/>
          </a:effectRef>
          <a:fontRef idx="minor">
            <a:schemeClr val="tx1"/>
          </a:fontRef>
        </p:style>
      </p:cxnSp>
      <p:grpSp>
        <p:nvGrpSpPr>
          <p:cNvPr id="40" name="组合 39"/>
          <p:cNvGrpSpPr/>
          <p:nvPr/>
        </p:nvGrpSpPr>
        <p:grpSpPr>
          <a:xfrm>
            <a:off x="11362795" y="518469"/>
            <a:ext cx="553791" cy="553791"/>
            <a:chOff x="10757678" y="457928"/>
            <a:chExt cx="553791" cy="553791"/>
          </a:xfrm>
        </p:grpSpPr>
        <p:sp>
          <p:nvSpPr>
            <p:cNvPr id="39" name="椭圆 38"/>
            <p:cNvSpPr/>
            <p:nvPr/>
          </p:nvSpPr>
          <p:spPr>
            <a:xfrm>
              <a:off x="10882648" y="553792"/>
              <a:ext cx="309093" cy="3348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同心圆 33"/>
            <p:cNvSpPr/>
            <p:nvPr/>
          </p:nvSpPr>
          <p:spPr>
            <a:xfrm>
              <a:off x="10757678" y="457928"/>
              <a:ext cx="553791" cy="553791"/>
            </a:xfrm>
            <a:prstGeom prst="donut">
              <a:avLst/>
            </a:prstGeom>
            <a:solidFill>
              <a:srgbClr val="0089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sp>
        <p:nvSpPr>
          <p:cNvPr id="54" name="剪去对角的矩形 53"/>
          <p:cNvSpPr/>
          <p:nvPr/>
        </p:nvSpPr>
        <p:spPr>
          <a:xfrm>
            <a:off x="725214" y="346841"/>
            <a:ext cx="6696666" cy="897049"/>
          </a:xfrm>
          <a:prstGeom prst="snip2DiagRect">
            <a:avLst>
              <a:gd name="adj1" fmla="val 0"/>
              <a:gd name="adj2" fmla="val 28559"/>
            </a:avLst>
          </a:prstGeom>
          <a:solidFill>
            <a:srgbClr val="0089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altLang="zh-CN" sz="3300" b="1" dirty="0">
                <a:solidFill>
                  <a:prstClr val="white"/>
                </a:solidFill>
                <a:latin typeface="微软雅黑" panose="020B0503020204020204" pitchFamily="34" charset="-122"/>
                <a:ea typeface="微软雅黑" panose="020B0503020204020204" pitchFamily="34" charset="-122"/>
              </a:rPr>
              <a:t>1.</a:t>
            </a:r>
            <a:r>
              <a:rPr lang="zh-CN" altLang="en-US" sz="3300" b="1" dirty="0">
                <a:solidFill>
                  <a:prstClr val="white"/>
                </a:solidFill>
                <a:latin typeface="微软雅黑" panose="020B0503020204020204" pitchFamily="34" charset="-122"/>
                <a:ea typeface="微软雅黑" panose="020B0503020204020204" pitchFamily="34" charset="-122"/>
              </a:rPr>
              <a:t>房地产开发的概念、任务和分类</a:t>
            </a:r>
          </a:p>
        </p:txBody>
      </p:sp>
      <p:graphicFrame>
        <p:nvGraphicFramePr>
          <p:cNvPr id="4" name="图示 3"/>
          <p:cNvGraphicFramePr/>
          <p:nvPr>
            <p:extLst>
              <p:ext uri="{D42A27DB-BD31-4B8C-83A1-F6EECF244321}">
                <p14:modId xmlns:p14="http://schemas.microsoft.com/office/powerpoint/2010/main" val="365128475"/>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336219422"/>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6" name="肘形连接符 35"/>
          <p:cNvCxnSpPr/>
          <p:nvPr/>
        </p:nvCxnSpPr>
        <p:spPr>
          <a:xfrm>
            <a:off x="4319753" y="795366"/>
            <a:ext cx="11105171" cy="7619061"/>
          </a:xfrm>
          <a:prstGeom prst="bentConnector3">
            <a:avLst>
              <a:gd name="adj1" fmla="val 66032"/>
            </a:avLst>
          </a:prstGeom>
          <a:ln w="63500">
            <a:solidFill>
              <a:srgbClr val="BFBFBF"/>
            </a:solidFill>
            <a:prstDash val="sysDot"/>
          </a:ln>
        </p:spPr>
        <p:style>
          <a:lnRef idx="1">
            <a:schemeClr val="accent1"/>
          </a:lnRef>
          <a:fillRef idx="0">
            <a:schemeClr val="accent1"/>
          </a:fillRef>
          <a:effectRef idx="0">
            <a:schemeClr val="accent1"/>
          </a:effectRef>
          <a:fontRef idx="minor">
            <a:schemeClr val="tx1"/>
          </a:fontRef>
        </p:style>
      </p:cxnSp>
      <p:grpSp>
        <p:nvGrpSpPr>
          <p:cNvPr id="40" name="组合 39"/>
          <p:cNvGrpSpPr/>
          <p:nvPr/>
        </p:nvGrpSpPr>
        <p:grpSpPr>
          <a:xfrm>
            <a:off x="11362795" y="518469"/>
            <a:ext cx="553791" cy="553791"/>
            <a:chOff x="10757678" y="457928"/>
            <a:chExt cx="553791" cy="553791"/>
          </a:xfrm>
        </p:grpSpPr>
        <p:sp>
          <p:nvSpPr>
            <p:cNvPr id="39" name="椭圆 38"/>
            <p:cNvSpPr/>
            <p:nvPr/>
          </p:nvSpPr>
          <p:spPr>
            <a:xfrm>
              <a:off x="10882648" y="553792"/>
              <a:ext cx="309093" cy="3348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同心圆 33"/>
            <p:cNvSpPr/>
            <p:nvPr/>
          </p:nvSpPr>
          <p:spPr>
            <a:xfrm>
              <a:off x="10757678" y="457928"/>
              <a:ext cx="553791" cy="553791"/>
            </a:xfrm>
            <a:prstGeom prst="donut">
              <a:avLst/>
            </a:prstGeom>
            <a:solidFill>
              <a:srgbClr val="0089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sp>
        <p:nvSpPr>
          <p:cNvPr id="54" name="剪去对角的矩形 53"/>
          <p:cNvSpPr/>
          <p:nvPr/>
        </p:nvSpPr>
        <p:spPr>
          <a:xfrm>
            <a:off x="725214" y="346841"/>
            <a:ext cx="6696666" cy="897049"/>
          </a:xfrm>
          <a:prstGeom prst="snip2DiagRect">
            <a:avLst>
              <a:gd name="adj1" fmla="val 0"/>
              <a:gd name="adj2" fmla="val 28559"/>
            </a:avLst>
          </a:prstGeom>
          <a:solidFill>
            <a:srgbClr val="0089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altLang="zh-CN" sz="3300" b="1" dirty="0">
                <a:solidFill>
                  <a:prstClr val="white"/>
                </a:solidFill>
                <a:latin typeface="微软雅黑" panose="020B0503020204020204" pitchFamily="34" charset="-122"/>
                <a:ea typeface="微软雅黑" panose="020B0503020204020204" pitchFamily="34" charset="-122"/>
              </a:rPr>
              <a:t>1.</a:t>
            </a:r>
            <a:r>
              <a:rPr lang="zh-CN" altLang="en-US" sz="3300" b="1" dirty="0">
                <a:solidFill>
                  <a:prstClr val="white"/>
                </a:solidFill>
                <a:latin typeface="微软雅黑" panose="020B0503020204020204" pitchFamily="34" charset="-122"/>
                <a:ea typeface="微软雅黑" panose="020B0503020204020204" pitchFamily="34" charset="-122"/>
              </a:rPr>
              <a:t>房地产开发的概念、任务和分类</a:t>
            </a:r>
          </a:p>
        </p:txBody>
      </p:sp>
      <p:sp>
        <p:nvSpPr>
          <p:cNvPr id="8" name="文本框 7"/>
          <p:cNvSpPr txBox="1"/>
          <p:nvPr/>
        </p:nvSpPr>
        <p:spPr>
          <a:xfrm>
            <a:off x="1376267" y="1424923"/>
            <a:ext cx="2342229" cy="1200329"/>
          </a:xfrm>
          <a:prstGeom prst="rect">
            <a:avLst/>
          </a:prstGeom>
          <a:noFill/>
        </p:spPr>
        <p:txBody>
          <a:bodyPr wrap="square" rtlCol="0">
            <a:spAutoFit/>
          </a:bodyPr>
          <a:lstStyle/>
          <a:p>
            <a:r>
              <a:rPr lang="zh-CN" altLang="en-US" sz="3200" dirty="0">
                <a:solidFill>
                  <a:schemeClr val="tx1">
                    <a:lumMod val="75000"/>
                    <a:lumOff val="25000"/>
                  </a:schemeClr>
                </a:solidFill>
                <a:latin typeface="微软雅黑" panose="020B0503020204020204" pitchFamily="34" charset="-122"/>
                <a:ea typeface="微软雅黑" panose="020B0503020204020204" pitchFamily="34" charset="-122"/>
              </a:rPr>
              <a:t>程序</a:t>
            </a:r>
            <a:endParaRPr lang="en-US" altLang="zh-CN" sz="32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4000" b="1" dirty="0">
                <a:solidFill>
                  <a:srgbClr val="0089F0"/>
                </a:solidFill>
                <a:latin typeface="微软雅黑" panose="020B0503020204020204" pitchFamily="34" charset="-122"/>
                <a:ea typeface="微软雅黑" panose="020B0503020204020204" pitchFamily="34" charset="-122"/>
              </a:rPr>
              <a:t>四个阶段</a:t>
            </a:r>
          </a:p>
        </p:txBody>
      </p:sp>
      <p:sp>
        <p:nvSpPr>
          <p:cNvPr id="9" name="矩形 8"/>
          <p:cNvSpPr/>
          <p:nvPr/>
        </p:nvSpPr>
        <p:spPr>
          <a:xfrm>
            <a:off x="1169099" y="1557445"/>
            <a:ext cx="189465" cy="997918"/>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0000"/>
              </a:solidFill>
            </a:endParaRPr>
          </a:p>
        </p:txBody>
      </p:sp>
      <p:graphicFrame>
        <p:nvGraphicFramePr>
          <p:cNvPr id="11" name="图示 10"/>
          <p:cNvGraphicFramePr/>
          <p:nvPr>
            <p:extLst>
              <p:ext uri="{D42A27DB-BD31-4B8C-83A1-F6EECF244321}">
                <p14:modId xmlns:p14="http://schemas.microsoft.com/office/powerpoint/2010/main" val="3165981160"/>
              </p:ext>
            </p:extLst>
          </p:nvPr>
        </p:nvGraphicFramePr>
        <p:xfrm>
          <a:off x="3736199" y="1557445"/>
          <a:ext cx="6829089" cy="44195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92721550"/>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1000"/>
                                        <p:tgtEl>
                                          <p:spTgt spid="9"/>
                                        </p:tgtEl>
                                      </p:cBhvr>
                                    </p:animEffect>
                                    <p:anim calcmode="lin" valueType="num">
                                      <p:cBhvr>
                                        <p:cTn id="13" dur="1000" fill="hold"/>
                                        <p:tgtEl>
                                          <p:spTgt spid="9"/>
                                        </p:tgtEl>
                                        <p:attrNameLst>
                                          <p:attrName>ppt_x</p:attrName>
                                        </p:attrNameLst>
                                      </p:cBhvr>
                                      <p:tavLst>
                                        <p:tav tm="0">
                                          <p:val>
                                            <p:strVal val="#ppt_x"/>
                                          </p:val>
                                        </p:tav>
                                        <p:tav tm="100000">
                                          <p:val>
                                            <p:strVal val="#ppt_x"/>
                                          </p:val>
                                        </p:tav>
                                      </p:tavLst>
                                    </p:anim>
                                    <p:anim calcmode="lin" valueType="num">
                                      <p:cBhvr>
                                        <p:cTn id="14"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fade">
                                      <p:cBhvr>
                                        <p:cTn id="19" dur="1000"/>
                                        <p:tgtEl>
                                          <p:spTgt spid="11"/>
                                        </p:tgtEl>
                                      </p:cBhvr>
                                    </p:animEffect>
                                    <p:anim calcmode="lin" valueType="num">
                                      <p:cBhvr>
                                        <p:cTn id="20" dur="1000" fill="hold"/>
                                        <p:tgtEl>
                                          <p:spTgt spid="11"/>
                                        </p:tgtEl>
                                        <p:attrNameLst>
                                          <p:attrName>ppt_x</p:attrName>
                                        </p:attrNameLst>
                                      </p:cBhvr>
                                      <p:tavLst>
                                        <p:tav tm="0">
                                          <p:val>
                                            <p:strVal val="#ppt_x"/>
                                          </p:val>
                                        </p:tav>
                                        <p:tav tm="100000">
                                          <p:val>
                                            <p:strVal val="#ppt_x"/>
                                          </p:val>
                                        </p:tav>
                                      </p:tavLst>
                                    </p:anim>
                                    <p:anim calcmode="lin" valueType="num">
                                      <p:cBhvr>
                                        <p:cTn id="21"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animBg="1"/>
      <p:bldGraphic spid="11" grpId="0">
        <p:bldAsOne/>
      </p:bldGraphic>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6" name="肘形连接符 35"/>
          <p:cNvCxnSpPr/>
          <p:nvPr/>
        </p:nvCxnSpPr>
        <p:spPr>
          <a:xfrm>
            <a:off x="4319753" y="795366"/>
            <a:ext cx="11105171" cy="7619061"/>
          </a:xfrm>
          <a:prstGeom prst="bentConnector3">
            <a:avLst>
              <a:gd name="adj1" fmla="val 66032"/>
            </a:avLst>
          </a:prstGeom>
          <a:ln w="63500">
            <a:solidFill>
              <a:srgbClr val="BFBFBF"/>
            </a:solidFill>
            <a:prstDash val="sysDot"/>
          </a:ln>
        </p:spPr>
        <p:style>
          <a:lnRef idx="1">
            <a:schemeClr val="accent1"/>
          </a:lnRef>
          <a:fillRef idx="0">
            <a:schemeClr val="accent1"/>
          </a:fillRef>
          <a:effectRef idx="0">
            <a:schemeClr val="accent1"/>
          </a:effectRef>
          <a:fontRef idx="minor">
            <a:schemeClr val="tx1"/>
          </a:fontRef>
        </p:style>
      </p:cxnSp>
      <p:grpSp>
        <p:nvGrpSpPr>
          <p:cNvPr id="40" name="组合 39"/>
          <p:cNvGrpSpPr/>
          <p:nvPr/>
        </p:nvGrpSpPr>
        <p:grpSpPr>
          <a:xfrm>
            <a:off x="11362795" y="518469"/>
            <a:ext cx="553791" cy="553791"/>
            <a:chOff x="10757678" y="457928"/>
            <a:chExt cx="553791" cy="553791"/>
          </a:xfrm>
        </p:grpSpPr>
        <p:sp>
          <p:nvSpPr>
            <p:cNvPr id="39" name="椭圆 38"/>
            <p:cNvSpPr/>
            <p:nvPr/>
          </p:nvSpPr>
          <p:spPr>
            <a:xfrm>
              <a:off x="10882648" y="553792"/>
              <a:ext cx="309093" cy="3348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同心圆 33"/>
            <p:cNvSpPr/>
            <p:nvPr/>
          </p:nvSpPr>
          <p:spPr>
            <a:xfrm>
              <a:off x="10757678" y="457928"/>
              <a:ext cx="553791" cy="553791"/>
            </a:xfrm>
            <a:prstGeom prst="donut">
              <a:avLst/>
            </a:prstGeom>
            <a:solidFill>
              <a:srgbClr val="0089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sp>
        <p:nvSpPr>
          <p:cNvPr id="54" name="剪去对角的矩形 53"/>
          <p:cNvSpPr/>
          <p:nvPr/>
        </p:nvSpPr>
        <p:spPr>
          <a:xfrm>
            <a:off x="725214" y="346841"/>
            <a:ext cx="6696666" cy="897049"/>
          </a:xfrm>
          <a:prstGeom prst="snip2DiagRect">
            <a:avLst>
              <a:gd name="adj1" fmla="val 0"/>
              <a:gd name="adj2" fmla="val 28559"/>
            </a:avLst>
          </a:prstGeom>
          <a:solidFill>
            <a:srgbClr val="0089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altLang="zh-CN" sz="3300" b="1" dirty="0">
                <a:solidFill>
                  <a:prstClr val="white"/>
                </a:solidFill>
                <a:latin typeface="微软雅黑" panose="020B0503020204020204" pitchFamily="34" charset="-122"/>
                <a:ea typeface="微软雅黑" panose="020B0503020204020204" pitchFamily="34" charset="-122"/>
              </a:rPr>
              <a:t>1.</a:t>
            </a:r>
            <a:r>
              <a:rPr lang="zh-CN" altLang="en-US" sz="3300" b="1" dirty="0">
                <a:solidFill>
                  <a:prstClr val="white"/>
                </a:solidFill>
                <a:latin typeface="微软雅黑" panose="020B0503020204020204" pitchFamily="34" charset="-122"/>
                <a:ea typeface="微软雅黑" panose="020B0503020204020204" pitchFamily="34" charset="-122"/>
              </a:rPr>
              <a:t>房地产开发的概念、任务和分类</a:t>
            </a:r>
          </a:p>
        </p:txBody>
      </p:sp>
      <p:graphicFrame>
        <p:nvGraphicFramePr>
          <p:cNvPr id="8" name="图示 7"/>
          <p:cNvGraphicFramePr/>
          <p:nvPr>
            <p:extLst>
              <p:ext uri="{D42A27DB-BD31-4B8C-83A1-F6EECF244321}">
                <p14:modId xmlns:p14="http://schemas.microsoft.com/office/powerpoint/2010/main" val="2202456868"/>
              </p:ext>
            </p:extLst>
          </p:nvPr>
        </p:nvGraphicFramePr>
        <p:xfrm>
          <a:off x="1618153" y="1424923"/>
          <a:ext cx="7411547" cy="494292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719470"/>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AsOne/>
      </p:bldGraphic>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0" name="肘形连接符 19"/>
          <p:cNvCxnSpPr/>
          <p:nvPr/>
        </p:nvCxnSpPr>
        <p:spPr>
          <a:xfrm rot="10800000" flipV="1">
            <a:off x="1055689" y="-441886"/>
            <a:ext cx="10015541" cy="1356286"/>
          </a:xfrm>
          <a:prstGeom prst="bentConnector3">
            <a:avLst>
              <a:gd name="adj1" fmla="val -5718"/>
            </a:avLst>
          </a:prstGeom>
          <a:ln w="63500">
            <a:solidFill>
              <a:srgbClr val="BFBFBF"/>
            </a:solidFill>
            <a:prstDash val="sysDot"/>
          </a:ln>
        </p:spPr>
        <p:style>
          <a:lnRef idx="1">
            <a:schemeClr val="accent1"/>
          </a:lnRef>
          <a:fillRef idx="0">
            <a:schemeClr val="accent1"/>
          </a:fillRef>
          <a:effectRef idx="0">
            <a:schemeClr val="accent1"/>
          </a:effectRef>
          <a:fontRef idx="minor">
            <a:schemeClr val="tx1"/>
          </a:fontRef>
        </p:style>
      </p:cxnSp>
      <p:sp>
        <p:nvSpPr>
          <p:cNvPr id="54" name="剪去对角的矩形 53"/>
          <p:cNvSpPr/>
          <p:nvPr/>
        </p:nvSpPr>
        <p:spPr>
          <a:xfrm>
            <a:off x="9083040" y="439606"/>
            <a:ext cx="2936190" cy="897049"/>
          </a:xfrm>
          <a:prstGeom prst="snip2DiagRect">
            <a:avLst>
              <a:gd name="adj1" fmla="val 0"/>
              <a:gd name="adj2" fmla="val 28559"/>
            </a:avLst>
          </a:prstGeom>
          <a:solidFill>
            <a:srgbClr val="0089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altLang="zh-CN" sz="3300" b="1" dirty="0">
                <a:solidFill>
                  <a:prstClr val="white"/>
                </a:solidFill>
                <a:latin typeface="微软雅黑" panose="020B0503020204020204" pitchFamily="34" charset="-122"/>
                <a:ea typeface="微软雅黑" panose="020B0503020204020204" pitchFamily="34" charset="-122"/>
              </a:rPr>
              <a:t>2.</a:t>
            </a:r>
            <a:r>
              <a:rPr lang="zh-CN" altLang="en-US" sz="3300" b="1" dirty="0">
                <a:solidFill>
                  <a:prstClr val="white"/>
                </a:solidFill>
                <a:latin typeface="微软雅黑" panose="020B0503020204020204" pitchFamily="34" charset="-122"/>
                <a:ea typeface="微软雅黑" panose="020B0503020204020204" pitchFamily="34" charset="-122"/>
              </a:rPr>
              <a:t>房地产经营</a:t>
            </a:r>
          </a:p>
        </p:txBody>
      </p:sp>
      <p:cxnSp>
        <p:nvCxnSpPr>
          <p:cNvPr id="44" name="直接连接符 43"/>
          <p:cNvCxnSpPr/>
          <p:nvPr/>
        </p:nvCxnSpPr>
        <p:spPr>
          <a:xfrm>
            <a:off x="1055689" y="914401"/>
            <a:ext cx="0" cy="6203575"/>
          </a:xfrm>
          <a:prstGeom prst="line">
            <a:avLst/>
          </a:prstGeom>
          <a:ln w="63500">
            <a:solidFill>
              <a:srgbClr val="BFBFBF"/>
            </a:solidFill>
            <a:prstDash val="sysDot"/>
          </a:ln>
        </p:spPr>
        <p:style>
          <a:lnRef idx="1">
            <a:schemeClr val="accent1"/>
          </a:lnRef>
          <a:fillRef idx="0">
            <a:schemeClr val="accent1"/>
          </a:fillRef>
          <a:effectRef idx="0">
            <a:schemeClr val="accent1"/>
          </a:effectRef>
          <a:fontRef idx="minor">
            <a:schemeClr val="tx1"/>
          </a:fontRef>
        </p:style>
      </p:cxnSp>
      <p:grpSp>
        <p:nvGrpSpPr>
          <p:cNvPr id="40" name="组合 39"/>
          <p:cNvGrpSpPr/>
          <p:nvPr/>
        </p:nvGrpSpPr>
        <p:grpSpPr>
          <a:xfrm>
            <a:off x="778792" y="607595"/>
            <a:ext cx="553791" cy="553791"/>
            <a:chOff x="10757678" y="457928"/>
            <a:chExt cx="553791" cy="553791"/>
          </a:xfrm>
        </p:grpSpPr>
        <p:sp>
          <p:nvSpPr>
            <p:cNvPr id="39" name="椭圆 38"/>
            <p:cNvSpPr/>
            <p:nvPr/>
          </p:nvSpPr>
          <p:spPr>
            <a:xfrm>
              <a:off x="10882648" y="553792"/>
              <a:ext cx="309093" cy="3348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同心圆 33"/>
            <p:cNvSpPr/>
            <p:nvPr/>
          </p:nvSpPr>
          <p:spPr>
            <a:xfrm>
              <a:off x="10757678" y="457928"/>
              <a:ext cx="553791" cy="553791"/>
            </a:xfrm>
            <a:prstGeom prst="donut">
              <a:avLst/>
            </a:prstGeom>
            <a:solidFill>
              <a:srgbClr val="0089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sp>
        <p:nvSpPr>
          <p:cNvPr id="9" name="文本框 8"/>
          <p:cNvSpPr txBox="1"/>
          <p:nvPr/>
        </p:nvSpPr>
        <p:spPr>
          <a:xfrm>
            <a:off x="9400395" y="1672540"/>
            <a:ext cx="1938286" cy="461665"/>
          </a:xfrm>
          <a:prstGeom prst="rect">
            <a:avLst/>
          </a:prstGeom>
          <a:noFill/>
        </p:spPr>
        <p:txBody>
          <a:bodyPr wrap="square" rtlCol="0">
            <a:spAutoFit/>
          </a:bodyPr>
          <a:lstStyle/>
          <a:p>
            <a:r>
              <a:rPr lang="zh-CN" altLang="en-US" sz="2400" dirty="0">
                <a:latin typeface="微软雅黑" panose="020B0503020204020204" pitchFamily="34" charset="-122"/>
                <a:ea typeface="微软雅黑" panose="020B0503020204020204" pitchFamily="34" charset="-122"/>
              </a:rPr>
              <a:t>观点：</a:t>
            </a:r>
          </a:p>
        </p:txBody>
      </p:sp>
      <p:sp>
        <p:nvSpPr>
          <p:cNvPr id="10" name="圆角矩形 44"/>
          <p:cNvSpPr/>
          <p:nvPr/>
        </p:nvSpPr>
        <p:spPr>
          <a:xfrm>
            <a:off x="9487478" y="2264880"/>
            <a:ext cx="2435015" cy="3640620"/>
          </a:xfrm>
          <a:prstGeom prst="roundRect">
            <a:avLst/>
          </a:prstGeom>
          <a:noFill/>
          <a:ln w="28575">
            <a:solidFill>
              <a:srgbClr val="BFBFBF"/>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p:cNvSpPr txBox="1"/>
          <p:nvPr/>
        </p:nvSpPr>
        <p:spPr>
          <a:xfrm>
            <a:off x="9584215" y="2264880"/>
            <a:ext cx="2435015" cy="3540521"/>
          </a:xfrm>
          <a:prstGeom prst="rect">
            <a:avLst/>
          </a:prstGeom>
          <a:noFill/>
        </p:spPr>
        <p:txBody>
          <a:bodyPr wrap="square" rtlCol="0">
            <a:spAutoFit/>
          </a:bodyPr>
          <a:lstStyle/>
          <a:p>
            <a:pPr>
              <a:lnSpc>
                <a:spcPct val="140000"/>
              </a:lnSpc>
              <a:buClr>
                <a:schemeClr val="tx1">
                  <a:lumMod val="75000"/>
                  <a:lumOff val="25000"/>
                </a:schemeClr>
              </a:buClr>
            </a:pPr>
            <a:r>
              <a:rPr lang="zh-CN" altLang="en-US" dirty="0">
                <a:solidFill>
                  <a:schemeClr val="tx1">
                    <a:lumMod val="75000"/>
                    <a:lumOff val="25000"/>
                  </a:schemeClr>
                </a:solidFill>
                <a:latin typeface="微软雅黑" panose="020B0503020204020204" pitchFamily="34" charset="-122"/>
                <a:ea typeface="微软雅黑" panose="020B0503020204020204" pitchFamily="34" charset="-122"/>
              </a:rPr>
              <a:t>房地产经营从广义上讲，就是指一切通过从事房地产领域的经济活动获得经济效益的行为。从狭义上讲，则只是指房屋经营和城市土地经营这两种房地产领域的经营行为。</a:t>
            </a:r>
          </a:p>
        </p:txBody>
      </p:sp>
      <p:sp>
        <p:nvSpPr>
          <p:cNvPr id="13" name="文本框 12"/>
          <p:cNvSpPr txBox="1"/>
          <p:nvPr/>
        </p:nvSpPr>
        <p:spPr>
          <a:xfrm>
            <a:off x="1681422" y="1672540"/>
            <a:ext cx="7277061" cy="4450449"/>
          </a:xfrm>
          <a:prstGeom prst="rect">
            <a:avLst/>
          </a:prstGeom>
          <a:noFill/>
        </p:spPr>
        <p:txBody>
          <a:bodyPr wrap="square" rtlCol="0">
            <a:spAutoFit/>
          </a:bodyPr>
          <a:lstStyle/>
          <a:p>
            <a:pPr>
              <a:lnSpc>
                <a:spcPct val="120000"/>
              </a:lnSpc>
            </a:pPr>
            <a:r>
              <a:rPr lang="zh-CN" altLang="en-US" sz="2800" dirty="0">
                <a:solidFill>
                  <a:schemeClr val="tx1">
                    <a:lumMod val="75000"/>
                    <a:lumOff val="25000"/>
                  </a:schemeClr>
                </a:solidFill>
                <a:latin typeface="微软雅黑" panose="020B0503020204020204" pitchFamily="34" charset="-122"/>
                <a:ea typeface="微软雅黑" panose="020B0503020204020204" pitchFamily="34" charset="-122"/>
              </a:rPr>
              <a:t>房屋经营：</a:t>
            </a:r>
            <a:endParaRPr lang="en-US" altLang="zh-CN" sz="2800" dirty="0">
              <a:solidFill>
                <a:schemeClr val="tx1">
                  <a:lumMod val="75000"/>
                  <a:lumOff val="25000"/>
                </a:schemeClr>
              </a:solidFill>
              <a:latin typeface="微软雅黑" panose="020B0503020204020204" pitchFamily="34" charset="-122"/>
              <a:ea typeface="微软雅黑" panose="020B0503020204020204" pitchFamily="34" charset="-122"/>
            </a:endParaRPr>
          </a:p>
          <a:p>
            <a:pPr>
              <a:lnSpc>
                <a:spcPct val="120000"/>
              </a:lnSpc>
            </a:pPr>
            <a:r>
              <a:rPr lang="zh-CN" altLang="en-US" dirty="0">
                <a:solidFill>
                  <a:schemeClr val="tx1">
                    <a:lumMod val="75000"/>
                    <a:lumOff val="25000"/>
                  </a:schemeClr>
                </a:solidFill>
                <a:latin typeface="微软雅黑" panose="020B0503020204020204" pitchFamily="34" charset="-122"/>
                <a:ea typeface="微软雅黑" panose="020B0503020204020204" pitchFamily="34" charset="-122"/>
              </a:rPr>
              <a:t>房屋经营主要包含</a:t>
            </a:r>
            <a:r>
              <a:rPr lang="zh-CN" altLang="en-US" b="1" dirty="0">
                <a:solidFill>
                  <a:srgbClr val="0089F0"/>
                </a:solidFill>
                <a:latin typeface="微软雅黑" panose="020B0503020204020204" pitchFamily="34" charset="-122"/>
                <a:ea typeface="微软雅黑" panose="020B0503020204020204" pitchFamily="34" charset="-122"/>
              </a:rPr>
              <a:t>房屋出售</a:t>
            </a:r>
            <a:r>
              <a:rPr lang="zh-CN" altLang="en-US" dirty="0">
                <a:solidFill>
                  <a:schemeClr val="tx1">
                    <a:lumMod val="75000"/>
                    <a:lumOff val="25000"/>
                  </a:schemeClr>
                </a:solidFill>
                <a:latin typeface="微软雅黑" panose="020B0503020204020204" pitchFamily="34" charset="-122"/>
                <a:ea typeface="微软雅黑" panose="020B0503020204020204" pitchFamily="34" charset="-122"/>
              </a:rPr>
              <a:t>和</a:t>
            </a:r>
            <a:r>
              <a:rPr lang="zh-CN" altLang="en-US" b="1" dirty="0">
                <a:solidFill>
                  <a:srgbClr val="0089F0"/>
                </a:solidFill>
                <a:latin typeface="微软雅黑" panose="020B0503020204020204" pitchFamily="34" charset="-122"/>
                <a:ea typeface="微软雅黑" panose="020B0503020204020204" pitchFamily="34" charset="-122"/>
              </a:rPr>
              <a:t>房屋租赁</a:t>
            </a:r>
            <a:r>
              <a:rPr lang="zh-CN" altLang="en-US" dirty="0">
                <a:solidFill>
                  <a:schemeClr val="tx1">
                    <a:lumMod val="75000"/>
                    <a:lumOff val="25000"/>
                  </a:schemeClr>
                </a:solidFill>
                <a:latin typeface="微软雅黑" panose="020B0503020204020204" pitchFamily="34" charset="-122"/>
                <a:ea typeface="微软雅黑" panose="020B0503020204020204" pitchFamily="34" charset="-122"/>
              </a:rPr>
              <a:t>两种类型。</a:t>
            </a:r>
          </a:p>
          <a:p>
            <a:pPr>
              <a:lnSpc>
                <a:spcPct val="120000"/>
              </a:lnSpc>
            </a:pPr>
            <a:r>
              <a:rPr lang="zh-CN" altLang="en-US" dirty="0">
                <a:solidFill>
                  <a:schemeClr val="tx1">
                    <a:lumMod val="75000"/>
                    <a:lumOff val="25000"/>
                  </a:schemeClr>
                </a:solidFill>
                <a:latin typeface="微软雅黑" panose="020B0503020204020204" pitchFamily="34" charset="-122"/>
                <a:ea typeface="微软雅黑" panose="020B0503020204020204" pitchFamily="34" charset="-122"/>
              </a:rPr>
              <a:t>选择哪种方式，一般要根据市场状况、开发商对回收资金的迫切程度和开发项目类型做出决定。例如：对于</a:t>
            </a:r>
            <a:r>
              <a:rPr lang="zh-CN" altLang="en-US" b="1" dirty="0">
                <a:solidFill>
                  <a:srgbClr val="0089F0"/>
                </a:solidFill>
                <a:latin typeface="微软雅黑" panose="020B0503020204020204" pitchFamily="34" charset="-122"/>
                <a:ea typeface="微软雅黑" panose="020B0503020204020204" pitchFamily="34" charset="-122"/>
              </a:rPr>
              <a:t>住宅</a:t>
            </a:r>
            <a:r>
              <a:rPr lang="zh-CN" altLang="en-US" dirty="0">
                <a:solidFill>
                  <a:schemeClr val="tx1">
                    <a:lumMod val="75000"/>
                    <a:lumOff val="25000"/>
                  </a:schemeClr>
                </a:solidFill>
                <a:latin typeface="微软雅黑" panose="020B0503020204020204" pitchFamily="34" charset="-122"/>
                <a:ea typeface="微软雅黑" panose="020B0503020204020204" pitchFamily="34" charset="-122"/>
              </a:rPr>
              <a:t>，以出售为主；对于</a:t>
            </a:r>
            <a:r>
              <a:rPr lang="zh-CN" altLang="en-US" b="1" dirty="0">
                <a:solidFill>
                  <a:srgbClr val="0089F0"/>
                </a:solidFill>
                <a:latin typeface="微软雅黑" panose="020B0503020204020204" pitchFamily="34" charset="-122"/>
                <a:ea typeface="微软雅黑" panose="020B0503020204020204" pitchFamily="34" charset="-122"/>
              </a:rPr>
              <a:t>写字楼、酒店、商业用房</a:t>
            </a:r>
            <a:r>
              <a:rPr lang="zh-CN" altLang="en-US" dirty="0">
                <a:solidFill>
                  <a:schemeClr val="tx1">
                    <a:lumMod val="75000"/>
                    <a:lumOff val="25000"/>
                  </a:schemeClr>
                </a:solidFill>
                <a:latin typeface="微软雅黑" panose="020B0503020204020204" pitchFamily="34" charset="-122"/>
                <a:ea typeface="微软雅黑" panose="020B0503020204020204" pitchFamily="34" charset="-122"/>
              </a:rPr>
              <a:t>等商务建筑，以大宗租赁方式为主。</a:t>
            </a:r>
            <a:endParaRPr lang="en-US" altLang="zh-CN" dirty="0">
              <a:solidFill>
                <a:schemeClr val="tx1">
                  <a:lumMod val="75000"/>
                  <a:lumOff val="25000"/>
                </a:schemeClr>
              </a:solidFill>
              <a:latin typeface="微软雅黑" panose="020B0503020204020204" pitchFamily="34" charset="-122"/>
              <a:ea typeface="微软雅黑" panose="020B0503020204020204" pitchFamily="34" charset="-122"/>
            </a:endParaRPr>
          </a:p>
          <a:p>
            <a:pPr>
              <a:lnSpc>
                <a:spcPct val="120000"/>
              </a:lnSpc>
            </a:pPr>
            <a:r>
              <a:rPr lang="zh-CN" altLang="en-US" dirty="0">
                <a:solidFill>
                  <a:schemeClr val="tx1">
                    <a:lumMod val="75000"/>
                    <a:lumOff val="25000"/>
                  </a:schemeClr>
                </a:solidFill>
                <a:latin typeface="微软雅黑" panose="020B0503020204020204" pitchFamily="34" charset="-122"/>
                <a:ea typeface="微软雅黑" panose="020B0503020204020204" pitchFamily="34" charset="-122"/>
              </a:rPr>
              <a:t>具体来说，对于购买者，按照</a:t>
            </a:r>
            <a:r>
              <a:rPr lang="zh-CN" altLang="en-US" b="1" dirty="0">
                <a:solidFill>
                  <a:srgbClr val="0089F0"/>
                </a:solidFill>
                <a:latin typeface="微软雅黑" panose="020B0503020204020204" pitchFamily="34" charset="-122"/>
                <a:ea typeface="微软雅黑" panose="020B0503020204020204" pitchFamily="34" charset="-122"/>
              </a:rPr>
              <a:t>机会成本</a:t>
            </a:r>
            <a:r>
              <a:rPr lang="zh-CN" altLang="en-US" dirty="0">
                <a:solidFill>
                  <a:schemeClr val="tx1">
                    <a:lumMod val="75000"/>
                    <a:lumOff val="25000"/>
                  </a:schemeClr>
                </a:solidFill>
                <a:latin typeface="微软雅黑" panose="020B0503020204020204" pitchFamily="34" charset="-122"/>
                <a:ea typeface="微软雅黑" panose="020B0503020204020204" pitchFamily="34" charset="-122"/>
              </a:rPr>
              <a:t>进行决策，考虑一次性房款和今后的经常性支出（房产税、土地使用费、保险费、房屋维护基金支出等），相同年限利息损失等。</a:t>
            </a:r>
            <a:endParaRPr lang="en-US" altLang="zh-CN" dirty="0">
              <a:solidFill>
                <a:schemeClr val="tx1">
                  <a:lumMod val="75000"/>
                  <a:lumOff val="25000"/>
                </a:schemeClr>
              </a:solidFill>
              <a:latin typeface="微软雅黑" panose="020B0503020204020204" pitchFamily="34" charset="-122"/>
              <a:ea typeface="微软雅黑" panose="020B0503020204020204" pitchFamily="34" charset="-122"/>
            </a:endParaRPr>
          </a:p>
          <a:p>
            <a:pPr>
              <a:lnSpc>
                <a:spcPct val="120000"/>
              </a:lnSpc>
            </a:pPr>
            <a:r>
              <a:rPr lang="zh-CN" altLang="en-US" sz="2800" dirty="0">
                <a:solidFill>
                  <a:schemeClr val="tx1">
                    <a:lumMod val="75000"/>
                    <a:lumOff val="25000"/>
                  </a:schemeClr>
                </a:solidFill>
                <a:latin typeface="微软雅黑" panose="020B0503020204020204" pitchFamily="34" charset="-122"/>
                <a:ea typeface="微软雅黑" panose="020B0503020204020204" pitchFamily="34" charset="-122"/>
              </a:rPr>
              <a:t>城市土地经营（城市土地使用权经营）：</a:t>
            </a:r>
            <a:endParaRPr lang="en-US" altLang="zh-CN" sz="2800" dirty="0">
              <a:solidFill>
                <a:schemeClr val="tx1">
                  <a:lumMod val="75000"/>
                  <a:lumOff val="25000"/>
                </a:schemeClr>
              </a:solidFill>
              <a:latin typeface="微软雅黑" panose="020B0503020204020204" pitchFamily="34" charset="-122"/>
              <a:ea typeface="微软雅黑" panose="020B0503020204020204" pitchFamily="34" charset="-122"/>
            </a:endParaRPr>
          </a:p>
          <a:p>
            <a:pPr>
              <a:lnSpc>
                <a:spcPct val="120000"/>
              </a:lnSpc>
            </a:pPr>
            <a:r>
              <a:rPr lang="zh-CN" altLang="en-US" dirty="0">
                <a:solidFill>
                  <a:schemeClr val="tx1">
                    <a:lumMod val="75000"/>
                    <a:lumOff val="25000"/>
                  </a:schemeClr>
                </a:solidFill>
                <a:latin typeface="微软雅黑" panose="020B0503020204020204" pitchFamily="34" charset="-122"/>
                <a:ea typeface="微软雅黑" panose="020B0503020204020204" pitchFamily="34" charset="-122"/>
              </a:rPr>
              <a:t>城市土地使用权可以有偿转让，构成了城市土地经营的法律条件。</a:t>
            </a:r>
            <a:endParaRPr lang="en-US" altLang="zh-CN" dirty="0">
              <a:solidFill>
                <a:schemeClr val="tx1">
                  <a:lumMod val="75000"/>
                  <a:lumOff val="25000"/>
                </a:schemeClr>
              </a:solidFill>
              <a:latin typeface="微软雅黑" panose="020B0503020204020204" pitchFamily="34" charset="-122"/>
              <a:ea typeface="微软雅黑" panose="020B0503020204020204" pitchFamily="34" charset="-122"/>
            </a:endParaRPr>
          </a:p>
          <a:p>
            <a:pPr>
              <a:lnSpc>
                <a:spcPct val="120000"/>
              </a:lnSpc>
            </a:pPr>
            <a:r>
              <a:rPr lang="zh-CN" altLang="en-US" b="1" dirty="0">
                <a:solidFill>
                  <a:srgbClr val="0089F0"/>
                </a:solidFill>
                <a:latin typeface="微软雅黑" panose="020B0503020204020204" pitchFamily="34" charset="-122"/>
                <a:ea typeface="微软雅黑" panose="020B0503020204020204" pitchFamily="34" charset="-122"/>
              </a:rPr>
              <a:t>两种形式</a:t>
            </a:r>
            <a:r>
              <a:rPr lang="zh-CN" altLang="en-US" dirty="0">
                <a:solidFill>
                  <a:schemeClr val="tx1">
                    <a:lumMod val="75000"/>
                    <a:lumOff val="25000"/>
                  </a:schemeClr>
                </a:solidFill>
                <a:latin typeface="微软雅黑" panose="020B0503020204020204" pitchFamily="34" charset="-122"/>
                <a:ea typeface="微软雅黑" panose="020B0503020204020204" pitchFamily="34" charset="-122"/>
              </a:rPr>
              <a:t>：城市土地的租赁经营（出让、转让、出租）、城市土地的开发经营（土地转让所有权）。</a:t>
            </a:r>
            <a:endParaRPr lang="en-US" altLang="zh-CN"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58986571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1000"/>
                                        <p:tgtEl>
                                          <p:spTgt spid="10"/>
                                        </p:tgtEl>
                                      </p:cBhvr>
                                    </p:animEffect>
                                    <p:anim calcmode="lin" valueType="num">
                                      <p:cBhvr>
                                        <p:cTn id="13" dur="1000" fill="hold"/>
                                        <p:tgtEl>
                                          <p:spTgt spid="10"/>
                                        </p:tgtEl>
                                        <p:attrNameLst>
                                          <p:attrName>ppt_x</p:attrName>
                                        </p:attrNameLst>
                                      </p:cBhvr>
                                      <p:tavLst>
                                        <p:tav tm="0">
                                          <p:val>
                                            <p:strVal val="#ppt_x"/>
                                          </p:val>
                                        </p:tav>
                                        <p:tav tm="100000">
                                          <p:val>
                                            <p:strVal val="#ppt_x"/>
                                          </p:val>
                                        </p:tav>
                                      </p:tavLst>
                                    </p:anim>
                                    <p:anim calcmode="lin" valueType="num">
                                      <p:cBhvr>
                                        <p:cTn id="14" dur="1000" fill="hold"/>
                                        <p:tgtEl>
                                          <p:spTgt spid="10"/>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1000"/>
                                        <p:tgtEl>
                                          <p:spTgt spid="12"/>
                                        </p:tgtEl>
                                      </p:cBhvr>
                                    </p:animEffect>
                                    <p:anim calcmode="lin" valueType="num">
                                      <p:cBhvr>
                                        <p:cTn id="18" dur="1000" fill="hold"/>
                                        <p:tgtEl>
                                          <p:spTgt spid="12"/>
                                        </p:tgtEl>
                                        <p:attrNameLst>
                                          <p:attrName>ppt_x</p:attrName>
                                        </p:attrNameLst>
                                      </p:cBhvr>
                                      <p:tavLst>
                                        <p:tav tm="0">
                                          <p:val>
                                            <p:strVal val="#ppt_x"/>
                                          </p:val>
                                        </p:tav>
                                        <p:tav tm="100000">
                                          <p:val>
                                            <p:strVal val="#ppt_x"/>
                                          </p:val>
                                        </p:tav>
                                      </p:tavLst>
                                    </p:anim>
                                    <p:anim calcmode="lin" valueType="num">
                                      <p:cBhvr>
                                        <p:cTn id="1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13">
                                            <p:txEl>
                                              <p:pRg st="0" end="0"/>
                                            </p:txEl>
                                          </p:spTgt>
                                        </p:tgtEl>
                                        <p:attrNameLst>
                                          <p:attrName>style.visibility</p:attrName>
                                        </p:attrNameLst>
                                      </p:cBhvr>
                                      <p:to>
                                        <p:strVal val="visible"/>
                                      </p:to>
                                    </p:set>
                                    <p:animEffect transition="in" filter="fade">
                                      <p:cBhvr>
                                        <p:cTn id="24" dur="1000"/>
                                        <p:tgtEl>
                                          <p:spTgt spid="13">
                                            <p:txEl>
                                              <p:pRg st="0" end="0"/>
                                            </p:txEl>
                                          </p:spTgt>
                                        </p:tgtEl>
                                      </p:cBhvr>
                                    </p:animEffect>
                                    <p:anim calcmode="lin" valueType="num">
                                      <p:cBhvr>
                                        <p:cTn id="25" dur="1000" fill="hold"/>
                                        <p:tgtEl>
                                          <p:spTgt spid="13">
                                            <p:txEl>
                                              <p:pRg st="0" end="0"/>
                                            </p:txEl>
                                          </p:spTgt>
                                        </p:tgtEl>
                                        <p:attrNameLst>
                                          <p:attrName>ppt_x</p:attrName>
                                        </p:attrNameLst>
                                      </p:cBhvr>
                                      <p:tavLst>
                                        <p:tav tm="0">
                                          <p:val>
                                            <p:strVal val="#ppt_x"/>
                                          </p:val>
                                        </p:tav>
                                        <p:tav tm="100000">
                                          <p:val>
                                            <p:strVal val="#ppt_x"/>
                                          </p:val>
                                        </p:tav>
                                      </p:tavLst>
                                    </p:anim>
                                    <p:anim calcmode="lin" valueType="num">
                                      <p:cBhvr>
                                        <p:cTn id="26" dur="1000" fill="hold"/>
                                        <p:tgtEl>
                                          <p:spTgt spid="13">
                                            <p:txEl>
                                              <p:pRg st="0" end="0"/>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13">
                                            <p:txEl>
                                              <p:pRg st="4" end="4"/>
                                            </p:txEl>
                                          </p:spTgt>
                                        </p:tgtEl>
                                        <p:attrNameLst>
                                          <p:attrName>style.visibility</p:attrName>
                                        </p:attrNameLst>
                                      </p:cBhvr>
                                      <p:to>
                                        <p:strVal val="visible"/>
                                      </p:to>
                                    </p:set>
                                    <p:animEffect transition="in" filter="fade">
                                      <p:cBhvr>
                                        <p:cTn id="29" dur="1000"/>
                                        <p:tgtEl>
                                          <p:spTgt spid="13">
                                            <p:txEl>
                                              <p:pRg st="4" end="4"/>
                                            </p:txEl>
                                          </p:spTgt>
                                        </p:tgtEl>
                                      </p:cBhvr>
                                    </p:animEffect>
                                    <p:anim calcmode="lin" valueType="num">
                                      <p:cBhvr>
                                        <p:cTn id="30" dur="1000" fill="hold"/>
                                        <p:tgtEl>
                                          <p:spTgt spid="13">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13">
                                            <p:txEl>
                                              <p:pRg st="4" end="4"/>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13">
                                            <p:txEl>
                                              <p:pRg st="5" end="5"/>
                                            </p:txEl>
                                          </p:spTgt>
                                        </p:tgtEl>
                                        <p:attrNameLst>
                                          <p:attrName>style.visibility</p:attrName>
                                        </p:attrNameLst>
                                      </p:cBhvr>
                                      <p:to>
                                        <p:strVal val="visible"/>
                                      </p:to>
                                    </p:set>
                                    <p:animEffect transition="in" filter="fade">
                                      <p:cBhvr>
                                        <p:cTn id="34" dur="1000"/>
                                        <p:tgtEl>
                                          <p:spTgt spid="13">
                                            <p:txEl>
                                              <p:pRg st="5" end="5"/>
                                            </p:txEl>
                                          </p:spTgt>
                                        </p:tgtEl>
                                      </p:cBhvr>
                                    </p:animEffect>
                                    <p:anim calcmode="lin" valueType="num">
                                      <p:cBhvr>
                                        <p:cTn id="35" dur="1000" fill="hold"/>
                                        <p:tgtEl>
                                          <p:spTgt spid="13">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13">
                                            <p:txEl>
                                              <p:pRg st="5" end="5"/>
                                            </p:txEl>
                                          </p:spTgt>
                                        </p:tgtEl>
                                        <p:attrNameLst>
                                          <p:attrName>ppt_y</p:attrName>
                                        </p:attrNameLst>
                                      </p:cBhvr>
                                      <p:tavLst>
                                        <p:tav tm="0">
                                          <p:val>
                                            <p:strVal val="#ppt_y+.1"/>
                                          </p:val>
                                        </p:tav>
                                        <p:tav tm="100000">
                                          <p:val>
                                            <p:strVal val="#ppt_y"/>
                                          </p:val>
                                        </p:tav>
                                      </p:tavLst>
                                    </p:anim>
                                  </p:childTnLst>
                                </p:cTn>
                              </p:par>
                              <p:par>
                                <p:cTn id="37" presetID="42" presetClass="entr" presetSubtype="0" fill="hold" nodeType="withEffect">
                                  <p:stCondLst>
                                    <p:cond delay="0"/>
                                  </p:stCondLst>
                                  <p:childTnLst>
                                    <p:set>
                                      <p:cBhvr>
                                        <p:cTn id="38" dur="1" fill="hold">
                                          <p:stCondLst>
                                            <p:cond delay="0"/>
                                          </p:stCondLst>
                                        </p:cTn>
                                        <p:tgtEl>
                                          <p:spTgt spid="13">
                                            <p:txEl>
                                              <p:pRg st="6" end="6"/>
                                            </p:txEl>
                                          </p:spTgt>
                                        </p:tgtEl>
                                        <p:attrNameLst>
                                          <p:attrName>style.visibility</p:attrName>
                                        </p:attrNameLst>
                                      </p:cBhvr>
                                      <p:to>
                                        <p:strVal val="visible"/>
                                      </p:to>
                                    </p:set>
                                    <p:animEffect transition="in" filter="fade">
                                      <p:cBhvr>
                                        <p:cTn id="39" dur="1000"/>
                                        <p:tgtEl>
                                          <p:spTgt spid="13">
                                            <p:txEl>
                                              <p:pRg st="6" end="6"/>
                                            </p:txEl>
                                          </p:spTgt>
                                        </p:tgtEl>
                                      </p:cBhvr>
                                    </p:animEffect>
                                    <p:anim calcmode="lin" valueType="num">
                                      <p:cBhvr>
                                        <p:cTn id="40" dur="1000" fill="hold"/>
                                        <p:tgtEl>
                                          <p:spTgt spid="13">
                                            <p:txEl>
                                              <p:pRg st="6" end="6"/>
                                            </p:txEl>
                                          </p:spTgt>
                                        </p:tgtEl>
                                        <p:attrNameLst>
                                          <p:attrName>ppt_x</p:attrName>
                                        </p:attrNameLst>
                                      </p:cBhvr>
                                      <p:tavLst>
                                        <p:tav tm="0">
                                          <p:val>
                                            <p:strVal val="#ppt_x"/>
                                          </p:val>
                                        </p:tav>
                                        <p:tav tm="100000">
                                          <p:val>
                                            <p:strVal val="#ppt_x"/>
                                          </p:val>
                                        </p:tav>
                                      </p:tavLst>
                                    </p:anim>
                                    <p:anim calcmode="lin" valueType="num">
                                      <p:cBhvr>
                                        <p:cTn id="41" dur="1000" fill="hold"/>
                                        <p:tgtEl>
                                          <p:spTgt spid="13">
                                            <p:txEl>
                                              <p:pRg st="6" end="6"/>
                                            </p:txEl>
                                          </p:spTgt>
                                        </p:tgtEl>
                                        <p:attrNameLst>
                                          <p:attrName>ppt_y</p:attrName>
                                        </p:attrNameLst>
                                      </p:cBhvr>
                                      <p:tavLst>
                                        <p:tav tm="0">
                                          <p:val>
                                            <p:strVal val="#ppt_y+.1"/>
                                          </p:val>
                                        </p:tav>
                                        <p:tav tm="100000">
                                          <p:val>
                                            <p:strVal val="#ppt_y"/>
                                          </p:val>
                                        </p:tav>
                                      </p:tavLst>
                                    </p:anim>
                                  </p:childTnLst>
                                </p:cTn>
                              </p:par>
                              <p:par>
                                <p:cTn id="42" presetID="42" presetClass="entr" presetSubtype="0" fill="hold" nodeType="withEffect">
                                  <p:stCondLst>
                                    <p:cond delay="0"/>
                                  </p:stCondLst>
                                  <p:childTnLst>
                                    <p:set>
                                      <p:cBhvr>
                                        <p:cTn id="43" dur="1" fill="hold">
                                          <p:stCondLst>
                                            <p:cond delay="0"/>
                                          </p:stCondLst>
                                        </p:cTn>
                                        <p:tgtEl>
                                          <p:spTgt spid="13">
                                            <p:txEl>
                                              <p:pRg st="1" end="1"/>
                                            </p:txEl>
                                          </p:spTgt>
                                        </p:tgtEl>
                                        <p:attrNameLst>
                                          <p:attrName>style.visibility</p:attrName>
                                        </p:attrNameLst>
                                      </p:cBhvr>
                                      <p:to>
                                        <p:strVal val="visible"/>
                                      </p:to>
                                    </p:set>
                                    <p:animEffect transition="in" filter="fade">
                                      <p:cBhvr>
                                        <p:cTn id="44" dur="1000"/>
                                        <p:tgtEl>
                                          <p:spTgt spid="13">
                                            <p:txEl>
                                              <p:pRg st="1" end="1"/>
                                            </p:txEl>
                                          </p:spTgt>
                                        </p:tgtEl>
                                      </p:cBhvr>
                                    </p:animEffect>
                                    <p:anim calcmode="lin" valueType="num">
                                      <p:cBhvr>
                                        <p:cTn id="45" dur="1000" fill="hold"/>
                                        <p:tgtEl>
                                          <p:spTgt spid="13">
                                            <p:txEl>
                                              <p:pRg st="1" end="1"/>
                                            </p:txEl>
                                          </p:spTgt>
                                        </p:tgtEl>
                                        <p:attrNameLst>
                                          <p:attrName>ppt_x</p:attrName>
                                        </p:attrNameLst>
                                      </p:cBhvr>
                                      <p:tavLst>
                                        <p:tav tm="0">
                                          <p:val>
                                            <p:strVal val="#ppt_x"/>
                                          </p:val>
                                        </p:tav>
                                        <p:tav tm="100000">
                                          <p:val>
                                            <p:strVal val="#ppt_x"/>
                                          </p:val>
                                        </p:tav>
                                      </p:tavLst>
                                    </p:anim>
                                    <p:anim calcmode="lin" valueType="num">
                                      <p:cBhvr>
                                        <p:cTn id="46" dur="1000" fill="hold"/>
                                        <p:tgtEl>
                                          <p:spTgt spid="13">
                                            <p:txEl>
                                              <p:pRg st="1" end="1"/>
                                            </p:txEl>
                                          </p:spTgt>
                                        </p:tgtEl>
                                        <p:attrNameLst>
                                          <p:attrName>ppt_y</p:attrName>
                                        </p:attrNameLst>
                                      </p:cBhvr>
                                      <p:tavLst>
                                        <p:tav tm="0">
                                          <p:val>
                                            <p:strVal val="#ppt_y+.1"/>
                                          </p:val>
                                        </p:tav>
                                        <p:tav tm="100000">
                                          <p:val>
                                            <p:strVal val="#ppt_y"/>
                                          </p:val>
                                        </p:tav>
                                      </p:tavLst>
                                    </p:anim>
                                  </p:childTnLst>
                                </p:cTn>
                              </p:par>
                              <p:par>
                                <p:cTn id="47" presetID="42" presetClass="entr" presetSubtype="0" fill="hold" nodeType="withEffect">
                                  <p:stCondLst>
                                    <p:cond delay="0"/>
                                  </p:stCondLst>
                                  <p:childTnLst>
                                    <p:set>
                                      <p:cBhvr>
                                        <p:cTn id="48" dur="1" fill="hold">
                                          <p:stCondLst>
                                            <p:cond delay="0"/>
                                          </p:stCondLst>
                                        </p:cTn>
                                        <p:tgtEl>
                                          <p:spTgt spid="13">
                                            <p:txEl>
                                              <p:pRg st="2" end="2"/>
                                            </p:txEl>
                                          </p:spTgt>
                                        </p:tgtEl>
                                        <p:attrNameLst>
                                          <p:attrName>style.visibility</p:attrName>
                                        </p:attrNameLst>
                                      </p:cBhvr>
                                      <p:to>
                                        <p:strVal val="visible"/>
                                      </p:to>
                                    </p:set>
                                    <p:animEffect transition="in" filter="fade">
                                      <p:cBhvr>
                                        <p:cTn id="49" dur="1000"/>
                                        <p:tgtEl>
                                          <p:spTgt spid="13">
                                            <p:txEl>
                                              <p:pRg st="2" end="2"/>
                                            </p:txEl>
                                          </p:spTgt>
                                        </p:tgtEl>
                                      </p:cBhvr>
                                    </p:animEffect>
                                    <p:anim calcmode="lin" valueType="num">
                                      <p:cBhvr>
                                        <p:cTn id="50" dur="1000" fill="hold"/>
                                        <p:tgtEl>
                                          <p:spTgt spid="13">
                                            <p:txEl>
                                              <p:pRg st="2" end="2"/>
                                            </p:txEl>
                                          </p:spTgt>
                                        </p:tgtEl>
                                        <p:attrNameLst>
                                          <p:attrName>ppt_x</p:attrName>
                                        </p:attrNameLst>
                                      </p:cBhvr>
                                      <p:tavLst>
                                        <p:tav tm="0">
                                          <p:val>
                                            <p:strVal val="#ppt_x"/>
                                          </p:val>
                                        </p:tav>
                                        <p:tav tm="100000">
                                          <p:val>
                                            <p:strVal val="#ppt_x"/>
                                          </p:val>
                                        </p:tav>
                                      </p:tavLst>
                                    </p:anim>
                                    <p:anim calcmode="lin" valueType="num">
                                      <p:cBhvr>
                                        <p:cTn id="51" dur="1000" fill="hold"/>
                                        <p:tgtEl>
                                          <p:spTgt spid="13">
                                            <p:txEl>
                                              <p:pRg st="2" end="2"/>
                                            </p:txEl>
                                          </p:spTgt>
                                        </p:tgtEl>
                                        <p:attrNameLst>
                                          <p:attrName>ppt_y</p:attrName>
                                        </p:attrNameLst>
                                      </p:cBhvr>
                                      <p:tavLst>
                                        <p:tav tm="0">
                                          <p:val>
                                            <p:strVal val="#ppt_y+.1"/>
                                          </p:val>
                                        </p:tav>
                                        <p:tav tm="100000">
                                          <p:val>
                                            <p:strVal val="#ppt_y"/>
                                          </p:val>
                                        </p:tav>
                                      </p:tavLst>
                                    </p:anim>
                                  </p:childTnLst>
                                </p:cTn>
                              </p:par>
                              <p:par>
                                <p:cTn id="52" presetID="42" presetClass="entr" presetSubtype="0" fill="hold" nodeType="withEffect">
                                  <p:stCondLst>
                                    <p:cond delay="0"/>
                                  </p:stCondLst>
                                  <p:childTnLst>
                                    <p:set>
                                      <p:cBhvr>
                                        <p:cTn id="53" dur="1" fill="hold">
                                          <p:stCondLst>
                                            <p:cond delay="0"/>
                                          </p:stCondLst>
                                        </p:cTn>
                                        <p:tgtEl>
                                          <p:spTgt spid="13">
                                            <p:txEl>
                                              <p:pRg st="3" end="3"/>
                                            </p:txEl>
                                          </p:spTgt>
                                        </p:tgtEl>
                                        <p:attrNameLst>
                                          <p:attrName>style.visibility</p:attrName>
                                        </p:attrNameLst>
                                      </p:cBhvr>
                                      <p:to>
                                        <p:strVal val="visible"/>
                                      </p:to>
                                    </p:set>
                                    <p:animEffect transition="in" filter="fade">
                                      <p:cBhvr>
                                        <p:cTn id="54" dur="1000"/>
                                        <p:tgtEl>
                                          <p:spTgt spid="13">
                                            <p:txEl>
                                              <p:pRg st="3" end="3"/>
                                            </p:txEl>
                                          </p:spTgt>
                                        </p:tgtEl>
                                      </p:cBhvr>
                                    </p:animEffect>
                                    <p:anim calcmode="lin" valueType="num">
                                      <p:cBhvr>
                                        <p:cTn id="55" dur="1000" fill="hold"/>
                                        <p:tgtEl>
                                          <p:spTgt spid="13">
                                            <p:txEl>
                                              <p:pRg st="3" end="3"/>
                                            </p:txEl>
                                          </p:spTgt>
                                        </p:tgtEl>
                                        <p:attrNameLst>
                                          <p:attrName>ppt_x</p:attrName>
                                        </p:attrNameLst>
                                      </p:cBhvr>
                                      <p:tavLst>
                                        <p:tav tm="0">
                                          <p:val>
                                            <p:strVal val="#ppt_x"/>
                                          </p:val>
                                        </p:tav>
                                        <p:tav tm="100000">
                                          <p:val>
                                            <p:strVal val="#ppt_x"/>
                                          </p:val>
                                        </p:tav>
                                      </p:tavLst>
                                    </p:anim>
                                    <p:anim calcmode="lin" valueType="num">
                                      <p:cBhvr>
                                        <p:cTn id="56" dur="1000" fill="hold"/>
                                        <p:tgtEl>
                                          <p:spTgt spid="1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animBg="1"/>
      <p:bldP spid="1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0" name="肘形连接符 19"/>
          <p:cNvCxnSpPr/>
          <p:nvPr/>
        </p:nvCxnSpPr>
        <p:spPr>
          <a:xfrm rot="10800000" flipV="1">
            <a:off x="1055689" y="-441886"/>
            <a:ext cx="10015541" cy="1356286"/>
          </a:xfrm>
          <a:prstGeom prst="bentConnector3">
            <a:avLst>
              <a:gd name="adj1" fmla="val -5718"/>
            </a:avLst>
          </a:prstGeom>
          <a:ln w="63500">
            <a:solidFill>
              <a:srgbClr val="BFBFBF"/>
            </a:solidFill>
            <a:prstDash val="sysDot"/>
          </a:ln>
        </p:spPr>
        <p:style>
          <a:lnRef idx="1">
            <a:schemeClr val="accent1"/>
          </a:lnRef>
          <a:fillRef idx="0">
            <a:schemeClr val="accent1"/>
          </a:fillRef>
          <a:effectRef idx="0">
            <a:schemeClr val="accent1"/>
          </a:effectRef>
          <a:fontRef idx="minor">
            <a:schemeClr val="tx1"/>
          </a:fontRef>
        </p:style>
      </p:cxnSp>
      <p:sp>
        <p:nvSpPr>
          <p:cNvPr id="54" name="剪去对角的矩形 53"/>
          <p:cNvSpPr/>
          <p:nvPr/>
        </p:nvSpPr>
        <p:spPr>
          <a:xfrm>
            <a:off x="9083040" y="439606"/>
            <a:ext cx="2936190" cy="897049"/>
          </a:xfrm>
          <a:prstGeom prst="snip2DiagRect">
            <a:avLst>
              <a:gd name="adj1" fmla="val 0"/>
              <a:gd name="adj2" fmla="val 28559"/>
            </a:avLst>
          </a:prstGeom>
          <a:solidFill>
            <a:srgbClr val="0089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altLang="zh-CN" sz="3300" b="1" dirty="0">
                <a:solidFill>
                  <a:prstClr val="white"/>
                </a:solidFill>
                <a:latin typeface="微软雅黑" panose="020B0503020204020204" pitchFamily="34" charset="-122"/>
                <a:ea typeface="微软雅黑" panose="020B0503020204020204" pitchFamily="34" charset="-122"/>
              </a:rPr>
              <a:t>2.</a:t>
            </a:r>
            <a:r>
              <a:rPr lang="zh-CN" altLang="en-US" sz="3300" b="1" dirty="0">
                <a:solidFill>
                  <a:prstClr val="white"/>
                </a:solidFill>
                <a:latin typeface="微软雅黑" panose="020B0503020204020204" pitchFamily="34" charset="-122"/>
                <a:ea typeface="微软雅黑" panose="020B0503020204020204" pitchFamily="34" charset="-122"/>
              </a:rPr>
              <a:t>房地产经营</a:t>
            </a:r>
          </a:p>
        </p:txBody>
      </p:sp>
      <p:cxnSp>
        <p:nvCxnSpPr>
          <p:cNvPr id="44" name="直接连接符 43"/>
          <p:cNvCxnSpPr/>
          <p:nvPr/>
        </p:nvCxnSpPr>
        <p:spPr>
          <a:xfrm>
            <a:off x="1055689" y="914401"/>
            <a:ext cx="0" cy="6203575"/>
          </a:xfrm>
          <a:prstGeom prst="line">
            <a:avLst/>
          </a:prstGeom>
          <a:ln w="63500">
            <a:solidFill>
              <a:srgbClr val="BFBFBF"/>
            </a:solidFill>
            <a:prstDash val="sysDot"/>
          </a:ln>
        </p:spPr>
        <p:style>
          <a:lnRef idx="1">
            <a:schemeClr val="accent1"/>
          </a:lnRef>
          <a:fillRef idx="0">
            <a:schemeClr val="accent1"/>
          </a:fillRef>
          <a:effectRef idx="0">
            <a:schemeClr val="accent1"/>
          </a:effectRef>
          <a:fontRef idx="minor">
            <a:schemeClr val="tx1"/>
          </a:fontRef>
        </p:style>
      </p:cxnSp>
      <p:grpSp>
        <p:nvGrpSpPr>
          <p:cNvPr id="40" name="组合 39"/>
          <p:cNvGrpSpPr/>
          <p:nvPr/>
        </p:nvGrpSpPr>
        <p:grpSpPr>
          <a:xfrm>
            <a:off x="778792" y="607595"/>
            <a:ext cx="553791" cy="553791"/>
            <a:chOff x="10757678" y="457928"/>
            <a:chExt cx="553791" cy="553791"/>
          </a:xfrm>
        </p:grpSpPr>
        <p:sp>
          <p:nvSpPr>
            <p:cNvPr id="39" name="椭圆 38"/>
            <p:cNvSpPr/>
            <p:nvPr/>
          </p:nvSpPr>
          <p:spPr>
            <a:xfrm>
              <a:off x="10882648" y="553792"/>
              <a:ext cx="309093" cy="3348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同心圆 33"/>
            <p:cNvSpPr/>
            <p:nvPr/>
          </p:nvSpPr>
          <p:spPr>
            <a:xfrm>
              <a:off x="10757678" y="457928"/>
              <a:ext cx="553791" cy="553791"/>
            </a:xfrm>
            <a:prstGeom prst="donut">
              <a:avLst/>
            </a:prstGeom>
            <a:solidFill>
              <a:srgbClr val="0089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sp>
        <p:nvSpPr>
          <p:cNvPr id="13" name="文本框 12"/>
          <p:cNvSpPr txBox="1"/>
          <p:nvPr/>
        </p:nvSpPr>
        <p:spPr>
          <a:xfrm>
            <a:off x="1805979" y="1504731"/>
            <a:ext cx="8660794" cy="5022914"/>
          </a:xfrm>
          <a:prstGeom prst="rect">
            <a:avLst/>
          </a:prstGeom>
          <a:noFill/>
        </p:spPr>
        <p:txBody>
          <a:bodyPr wrap="square" rtlCol="0">
            <a:spAutoFit/>
          </a:bodyPr>
          <a:lstStyle/>
          <a:p>
            <a:pPr>
              <a:lnSpc>
                <a:spcPct val="120000"/>
              </a:lnSpc>
            </a:pPr>
            <a:r>
              <a:rPr lang="zh-CN" altLang="en-US" sz="2800" dirty="0">
                <a:solidFill>
                  <a:schemeClr val="tx1">
                    <a:lumMod val="75000"/>
                    <a:lumOff val="25000"/>
                  </a:schemeClr>
                </a:solidFill>
                <a:latin typeface="微软雅黑" panose="020B0503020204020204" pitchFamily="34" charset="-122"/>
                <a:ea typeface="微软雅黑" panose="020B0503020204020204" pitchFamily="34" charset="-122"/>
              </a:rPr>
              <a:t>城市房地产综合开发经营（效益最高）：</a:t>
            </a:r>
            <a:endParaRPr lang="en-US" altLang="zh-CN" sz="2800" dirty="0">
              <a:solidFill>
                <a:schemeClr val="tx1">
                  <a:lumMod val="75000"/>
                  <a:lumOff val="25000"/>
                </a:schemeClr>
              </a:solidFill>
              <a:latin typeface="微软雅黑" panose="020B0503020204020204" pitchFamily="34" charset="-122"/>
              <a:ea typeface="微软雅黑" panose="020B0503020204020204" pitchFamily="34" charset="-122"/>
            </a:endParaRPr>
          </a:p>
          <a:p>
            <a:pPr>
              <a:lnSpc>
                <a:spcPct val="120000"/>
              </a:lnSpc>
            </a:pPr>
            <a:r>
              <a:rPr lang="zh-CN" altLang="en-US" dirty="0">
                <a:solidFill>
                  <a:schemeClr val="tx1">
                    <a:lumMod val="75000"/>
                    <a:lumOff val="25000"/>
                  </a:schemeClr>
                </a:solidFill>
                <a:latin typeface="微软雅黑" panose="020B0503020204020204" pitchFamily="34" charset="-122"/>
                <a:ea typeface="微软雅黑" panose="020B0503020204020204" pitchFamily="34" charset="-122"/>
              </a:rPr>
              <a:t>就是以成片集中开发为基础的经营活动，是规模最大、综合程度最高的房地产经营，是房屋建筑经营和城市土地经营的统一。</a:t>
            </a:r>
            <a:endParaRPr lang="en-US" altLang="zh-CN" dirty="0">
              <a:solidFill>
                <a:schemeClr val="tx1">
                  <a:lumMod val="75000"/>
                  <a:lumOff val="25000"/>
                </a:schemeClr>
              </a:solidFill>
              <a:latin typeface="微软雅黑" panose="020B0503020204020204" pitchFamily="34" charset="-122"/>
              <a:ea typeface="微软雅黑" panose="020B0503020204020204" pitchFamily="34" charset="-122"/>
            </a:endParaRPr>
          </a:p>
          <a:p>
            <a:pPr>
              <a:lnSpc>
                <a:spcPct val="120000"/>
              </a:lnSpc>
            </a:pPr>
            <a:r>
              <a:rPr lang="zh-CN" altLang="en-US" sz="2300" dirty="0">
                <a:solidFill>
                  <a:schemeClr val="tx1">
                    <a:lumMod val="75000"/>
                    <a:lumOff val="25000"/>
                  </a:schemeClr>
                </a:solidFill>
                <a:latin typeface="微软雅黑" panose="020B0503020204020204" pitchFamily="34" charset="-122"/>
                <a:ea typeface="微软雅黑" panose="020B0503020204020204" pitchFamily="34" charset="-122"/>
              </a:rPr>
              <a:t>效益最高原因</a:t>
            </a:r>
            <a:r>
              <a:rPr lang="zh-CN" altLang="en-US" dirty="0">
                <a:solidFill>
                  <a:schemeClr val="tx1">
                    <a:lumMod val="75000"/>
                    <a:lumOff val="25000"/>
                  </a:schemeClr>
                </a:solidFill>
                <a:latin typeface="微软雅黑" panose="020B0503020204020204" pitchFamily="34" charset="-122"/>
                <a:ea typeface="微软雅黑" panose="020B0503020204020204" pitchFamily="34" charset="-122"/>
              </a:rPr>
              <a:t>：</a:t>
            </a:r>
            <a:endParaRPr lang="en-US" altLang="zh-CN" dirty="0">
              <a:solidFill>
                <a:schemeClr val="tx1">
                  <a:lumMod val="75000"/>
                  <a:lumOff val="25000"/>
                </a:schemeClr>
              </a:solidFill>
              <a:latin typeface="微软雅黑" panose="020B0503020204020204" pitchFamily="34" charset="-122"/>
              <a:ea typeface="微软雅黑" panose="020B0503020204020204" pitchFamily="34" charset="-122"/>
            </a:endParaRPr>
          </a:p>
          <a:p>
            <a:pPr>
              <a:lnSpc>
                <a:spcPct val="120000"/>
              </a:lnSpc>
            </a:pPr>
            <a:r>
              <a:rPr lang="zh-CN" altLang="en-US" dirty="0">
                <a:solidFill>
                  <a:schemeClr val="tx1">
                    <a:lumMod val="75000"/>
                    <a:lumOff val="25000"/>
                  </a:schemeClr>
                </a:solidFill>
                <a:latin typeface="微软雅黑" panose="020B0503020204020204" pitchFamily="34" charset="-122"/>
                <a:ea typeface="微软雅黑" panose="020B0503020204020204" pitchFamily="34" charset="-122"/>
              </a:rPr>
              <a:t>首先，对于房地产经营企业和政府，</a:t>
            </a:r>
            <a:r>
              <a:rPr lang="zh-CN" altLang="en-US" b="1" dirty="0">
                <a:solidFill>
                  <a:srgbClr val="0089F0"/>
                </a:solidFill>
                <a:latin typeface="微软雅黑" panose="020B0503020204020204" pitchFamily="34" charset="-122"/>
                <a:ea typeface="微软雅黑" panose="020B0503020204020204" pitchFamily="34" charset="-122"/>
              </a:rPr>
              <a:t>开发成本最低</a:t>
            </a:r>
            <a:endParaRPr lang="en-US" altLang="zh-CN" b="1" dirty="0">
              <a:solidFill>
                <a:srgbClr val="0089F0"/>
              </a:solidFill>
              <a:latin typeface="微软雅黑" panose="020B0503020204020204" pitchFamily="34" charset="-122"/>
              <a:ea typeface="微软雅黑" panose="020B0503020204020204" pitchFamily="34" charset="-122"/>
            </a:endParaRPr>
          </a:p>
          <a:p>
            <a:pPr>
              <a:lnSpc>
                <a:spcPct val="120000"/>
              </a:lnSpc>
            </a:pPr>
            <a:r>
              <a:rPr lang="zh-CN" altLang="en-US" b="1" dirty="0">
                <a:solidFill>
                  <a:srgbClr val="0089F0"/>
                </a:solidFill>
                <a:latin typeface="微软雅黑" panose="020B0503020204020204" pitchFamily="34" charset="-122"/>
                <a:ea typeface="微软雅黑" panose="020B0503020204020204" pitchFamily="34" charset="-122"/>
              </a:rPr>
              <a:t>开发企业：</a:t>
            </a:r>
            <a:r>
              <a:rPr lang="zh-CN" altLang="en-US" dirty="0">
                <a:solidFill>
                  <a:schemeClr val="tx1">
                    <a:lumMod val="75000"/>
                    <a:lumOff val="25000"/>
                  </a:schemeClr>
                </a:solidFill>
                <a:latin typeface="微软雅黑" panose="020B0503020204020204" pitchFamily="34" charset="-122"/>
                <a:ea typeface="微软雅黑" panose="020B0503020204020204" pitchFamily="34" charset="-122"/>
              </a:rPr>
              <a:t>建设周期、建设速度、降低工程造价、降低建设成本、提高劳动生产率、保证工程质量提升。</a:t>
            </a:r>
            <a:endParaRPr lang="en-US" altLang="zh-CN" dirty="0">
              <a:solidFill>
                <a:schemeClr val="tx1">
                  <a:lumMod val="75000"/>
                  <a:lumOff val="25000"/>
                </a:schemeClr>
              </a:solidFill>
              <a:latin typeface="微软雅黑" panose="020B0503020204020204" pitchFamily="34" charset="-122"/>
              <a:ea typeface="微软雅黑" panose="020B0503020204020204" pitchFamily="34" charset="-122"/>
            </a:endParaRPr>
          </a:p>
          <a:p>
            <a:pPr>
              <a:lnSpc>
                <a:spcPct val="120000"/>
              </a:lnSpc>
            </a:pPr>
            <a:r>
              <a:rPr lang="zh-CN" altLang="en-US" b="1" dirty="0">
                <a:solidFill>
                  <a:srgbClr val="0089F0"/>
                </a:solidFill>
                <a:latin typeface="微软雅黑" panose="020B0503020204020204" pitchFamily="34" charset="-122"/>
                <a:ea typeface="微软雅黑" panose="020B0503020204020204" pitchFamily="34" charset="-122"/>
              </a:rPr>
              <a:t>当地政府：</a:t>
            </a:r>
            <a:r>
              <a:rPr lang="zh-CN" altLang="en-US" dirty="0">
                <a:solidFill>
                  <a:schemeClr val="tx1">
                    <a:lumMod val="75000"/>
                    <a:lumOff val="25000"/>
                  </a:schemeClr>
                </a:solidFill>
                <a:latin typeface="微软雅黑" panose="020B0503020204020204" pitchFamily="34" charset="-122"/>
                <a:ea typeface="微软雅黑" panose="020B0503020204020204" pitchFamily="34" charset="-122"/>
              </a:rPr>
              <a:t>环节基础设施建设的开发成本，提升城市基础设施水平。</a:t>
            </a:r>
            <a:endParaRPr lang="en-US" altLang="zh-CN" dirty="0">
              <a:solidFill>
                <a:schemeClr val="tx1">
                  <a:lumMod val="75000"/>
                  <a:lumOff val="25000"/>
                </a:schemeClr>
              </a:solidFill>
              <a:latin typeface="微软雅黑" panose="020B0503020204020204" pitchFamily="34" charset="-122"/>
              <a:ea typeface="微软雅黑" panose="020B0503020204020204" pitchFamily="34" charset="-122"/>
            </a:endParaRPr>
          </a:p>
          <a:p>
            <a:pPr>
              <a:lnSpc>
                <a:spcPct val="120000"/>
              </a:lnSpc>
            </a:pPr>
            <a:r>
              <a:rPr lang="zh-CN" altLang="en-US" dirty="0">
                <a:solidFill>
                  <a:schemeClr val="tx1">
                    <a:lumMod val="75000"/>
                    <a:lumOff val="25000"/>
                  </a:schemeClr>
                </a:solidFill>
                <a:latin typeface="微软雅黑" panose="020B0503020204020204" pitchFamily="34" charset="-122"/>
                <a:ea typeface="微软雅黑" panose="020B0503020204020204" pitchFamily="34" charset="-122"/>
              </a:rPr>
              <a:t>其次，对于房地产经营企业和政府，</a:t>
            </a:r>
            <a:r>
              <a:rPr lang="zh-CN" altLang="en-US" b="1" dirty="0">
                <a:solidFill>
                  <a:srgbClr val="0089F0"/>
                </a:solidFill>
                <a:latin typeface="微软雅黑" panose="020B0503020204020204" pitchFamily="34" charset="-122"/>
                <a:ea typeface="微软雅黑" panose="020B0503020204020204" pitchFamily="34" charset="-122"/>
              </a:rPr>
              <a:t>经济效益更大</a:t>
            </a:r>
            <a:endParaRPr lang="en-US" altLang="zh-CN" b="1" dirty="0">
              <a:solidFill>
                <a:srgbClr val="0089F0"/>
              </a:solidFill>
              <a:latin typeface="微软雅黑" panose="020B0503020204020204" pitchFamily="34" charset="-122"/>
              <a:ea typeface="微软雅黑" panose="020B0503020204020204" pitchFamily="34" charset="-122"/>
            </a:endParaRPr>
          </a:p>
          <a:p>
            <a:pPr>
              <a:lnSpc>
                <a:spcPct val="120000"/>
              </a:lnSpc>
            </a:pPr>
            <a:r>
              <a:rPr lang="zh-CN" altLang="en-US" b="1" dirty="0">
                <a:solidFill>
                  <a:srgbClr val="0089F0"/>
                </a:solidFill>
                <a:latin typeface="微软雅黑" panose="020B0503020204020204" pitchFamily="34" charset="-122"/>
                <a:ea typeface="微软雅黑" panose="020B0503020204020204" pitchFamily="34" charset="-122"/>
              </a:rPr>
              <a:t>开发企业：</a:t>
            </a:r>
            <a:r>
              <a:rPr lang="zh-CN" altLang="en-US" dirty="0">
                <a:solidFill>
                  <a:schemeClr val="tx1">
                    <a:lumMod val="75000"/>
                    <a:lumOff val="25000"/>
                  </a:schemeClr>
                </a:solidFill>
                <a:latin typeface="微软雅黑" panose="020B0503020204020204" pitchFamily="34" charset="-122"/>
                <a:ea typeface="微软雅黑" panose="020B0503020204020204" pitchFamily="34" charset="-122"/>
              </a:rPr>
              <a:t>开发房地产项目价值的大幅提升获得巨大经济效益、提升城市区域地聚集性</a:t>
            </a:r>
            <a:endParaRPr lang="en-US" altLang="zh-CN" dirty="0">
              <a:solidFill>
                <a:schemeClr val="tx1">
                  <a:lumMod val="75000"/>
                  <a:lumOff val="25000"/>
                </a:schemeClr>
              </a:solidFill>
              <a:latin typeface="微软雅黑" panose="020B0503020204020204" pitchFamily="34" charset="-122"/>
              <a:ea typeface="微软雅黑" panose="020B0503020204020204" pitchFamily="34" charset="-122"/>
            </a:endParaRPr>
          </a:p>
          <a:p>
            <a:pPr>
              <a:lnSpc>
                <a:spcPct val="120000"/>
              </a:lnSpc>
            </a:pPr>
            <a:r>
              <a:rPr lang="zh-CN" altLang="en-US" b="1" dirty="0">
                <a:solidFill>
                  <a:srgbClr val="0089F0"/>
                </a:solidFill>
                <a:latin typeface="微软雅黑" panose="020B0503020204020204" pitchFamily="34" charset="-122"/>
                <a:ea typeface="微软雅黑" panose="020B0503020204020204" pitchFamily="34" charset="-122"/>
              </a:rPr>
              <a:t>当地政府：</a:t>
            </a:r>
            <a:r>
              <a:rPr lang="zh-CN" altLang="en-US" dirty="0">
                <a:solidFill>
                  <a:schemeClr val="tx1">
                    <a:lumMod val="75000"/>
                    <a:lumOff val="25000"/>
                  </a:schemeClr>
                </a:solidFill>
                <a:latin typeface="微软雅黑" panose="020B0503020204020204" pitchFamily="34" charset="-122"/>
                <a:ea typeface="微软雅黑" panose="020B0503020204020204" pitchFamily="34" charset="-122"/>
              </a:rPr>
              <a:t>提升税收（房屋销售、商业经营、房地产交易）、下一轮招标中获得更大收益。</a:t>
            </a:r>
            <a:endParaRPr lang="en-US" altLang="zh-CN" dirty="0">
              <a:solidFill>
                <a:schemeClr val="tx1">
                  <a:lumMod val="75000"/>
                  <a:lumOff val="25000"/>
                </a:schemeClr>
              </a:solidFill>
              <a:latin typeface="微软雅黑" panose="020B0503020204020204" pitchFamily="34" charset="-122"/>
              <a:ea typeface="微软雅黑" panose="020B0503020204020204" pitchFamily="34" charset="-122"/>
            </a:endParaRPr>
          </a:p>
          <a:p>
            <a:pPr>
              <a:lnSpc>
                <a:spcPct val="120000"/>
              </a:lnSpc>
            </a:pPr>
            <a:r>
              <a:rPr lang="zh-CN" altLang="en-US" dirty="0">
                <a:solidFill>
                  <a:schemeClr val="tx1">
                    <a:lumMod val="75000"/>
                    <a:lumOff val="25000"/>
                  </a:schemeClr>
                </a:solidFill>
                <a:latin typeface="微软雅黑" panose="020B0503020204020204" pitchFamily="34" charset="-122"/>
                <a:ea typeface="微软雅黑" panose="020B0503020204020204" pitchFamily="34" charset="-122"/>
              </a:rPr>
              <a:t>最后，城市总体规划和各项事业可以</a:t>
            </a:r>
            <a:r>
              <a:rPr lang="zh-CN" altLang="en-US" b="1" dirty="0">
                <a:solidFill>
                  <a:srgbClr val="0089F0"/>
                </a:solidFill>
                <a:latin typeface="微软雅黑" panose="020B0503020204020204" pitchFamily="34" charset="-122"/>
                <a:ea typeface="微软雅黑" panose="020B0503020204020204" pitchFamily="34" charset="-122"/>
              </a:rPr>
              <a:t>协调发展</a:t>
            </a:r>
            <a:r>
              <a:rPr lang="zh-CN" altLang="en-US" dirty="0">
                <a:solidFill>
                  <a:schemeClr val="tx1">
                    <a:lumMod val="75000"/>
                    <a:lumOff val="25000"/>
                  </a:schemeClr>
                </a:solidFill>
                <a:latin typeface="微软雅黑" panose="020B0503020204020204" pitchFamily="34" charset="-122"/>
                <a:ea typeface="微软雅黑" panose="020B0503020204020204" pitchFamily="34" charset="-122"/>
              </a:rPr>
              <a:t>。提升配套质量。</a:t>
            </a:r>
            <a:endParaRPr lang="en-US" altLang="zh-CN"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31419237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Effect transition="in" filter="fade">
                                      <p:cBhvr>
                                        <p:cTn id="7" dur="1000"/>
                                        <p:tgtEl>
                                          <p:spTgt spid="13">
                                            <p:txEl>
                                              <p:pRg st="0" end="0"/>
                                            </p:txEl>
                                          </p:spTgt>
                                        </p:tgtEl>
                                      </p:cBhvr>
                                    </p:animEffect>
                                    <p:anim calcmode="lin" valueType="num">
                                      <p:cBhvr>
                                        <p:cTn id="8" dur="1000" fill="hold"/>
                                        <p:tgtEl>
                                          <p:spTgt spid="1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13">
                                            <p:txEl>
                                              <p:pRg st="1" end="1"/>
                                            </p:txEl>
                                          </p:spTgt>
                                        </p:tgtEl>
                                        <p:attrNameLst>
                                          <p:attrName>style.visibility</p:attrName>
                                        </p:attrNameLst>
                                      </p:cBhvr>
                                      <p:to>
                                        <p:strVal val="visible"/>
                                      </p:to>
                                    </p:set>
                                    <p:animEffect transition="in" filter="fade">
                                      <p:cBhvr>
                                        <p:cTn id="12" dur="1000"/>
                                        <p:tgtEl>
                                          <p:spTgt spid="13">
                                            <p:txEl>
                                              <p:pRg st="1" end="1"/>
                                            </p:txEl>
                                          </p:spTgt>
                                        </p:tgtEl>
                                      </p:cBhvr>
                                    </p:animEffect>
                                    <p:anim calcmode="lin" valueType="num">
                                      <p:cBhvr>
                                        <p:cTn id="13" dur="1000" fill="hold"/>
                                        <p:tgtEl>
                                          <p:spTgt spid="1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1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13">
                                            <p:txEl>
                                              <p:pRg st="2" end="2"/>
                                            </p:txEl>
                                          </p:spTgt>
                                        </p:tgtEl>
                                        <p:attrNameLst>
                                          <p:attrName>style.visibility</p:attrName>
                                        </p:attrNameLst>
                                      </p:cBhvr>
                                      <p:to>
                                        <p:strVal val="visible"/>
                                      </p:to>
                                    </p:set>
                                    <p:animEffect transition="in" filter="fade">
                                      <p:cBhvr>
                                        <p:cTn id="19" dur="1000"/>
                                        <p:tgtEl>
                                          <p:spTgt spid="13">
                                            <p:txEl>
                                              <p:pRg st="2" end="2"/>
                                            </p:txEl>
                                          </p:spTgt>
                                        </p:tgtEl>
                                      </p:cBhvr>
                                    </p:animEffect>
                                    <p:anim calcmode="lin" valueType="num">
                                      <p:cBhvr>
                                        <p:cTn id="20" dur="1000" fill="hold"/>
                                        <p:tgtEl>
                                          <p:spTgt spid="1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13">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13">
                                            <p:txEl>
                                              <p:pRg st="3" end="3"/>
                                            </p:txEl>
                                          </p:spTgt>
                                        </p:tgtEl>
                                        <p:attrNameLst>
                                          <p:attrName>style.visibility</p:attrName>
                                        </p:attrNameLst>
                                      </p:cBhvr>
                                      <p:to>
                                        <p:strVal val="visible"/>
                                      </p:to>
                                    </p:set>
                                    <p:animEffect transition="in" filter="fade">
                                      <p:cBhvr>
                                        <p:cTn id="24" dur="1000"/>
                                        <p:tgtEl>
                                          <p:spTgt spid="13">
                                            <p:txEl>
                                              <p:pRg st="3" end="3"/>
                                            </p:txEl>
                                          </p:spTgt>
                                        </p:tgtEl>
                                      </p:cBhvr>
                                    </p:animEffect>
                                    <p:anim calcmode="lin" valueType="num">
                                      <p:cBhvr>
                                        <p:cTn id="25" dur="1000" fill="hold"/>
                                        <p:tgtEl>
                                          <p:spTgt spid="1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13">
                                            <p:txEl>
                                              <p:pRg st="3" end="3"/>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13">
                                            <p:txEl>
                                              <p:pRg st="4" end="4"/>
                                            </p:txEl>
                                          </p:spTgt>
                                        </p:tgtEl>
                                        <p:attrNameLst>
                                          <p:attrName>style.visibility</p:attrName>
                                        </p:attrNameLst>
                                      </p:cBhvr>
                                      <p:to>
                                        <p:strVal val="visible"/>
                                      </p:to>
                                    </p:set>
                                    <p:animEffect transition="in" filter="fade">
                                      <p:cBhvr>
                                        <p:cTn id="29" dur="1000"/>
                                        <p:tgtEl>
                                          <p:spTgt spid="13">
                                            <p:txEl>
                                              <p:pRg st="4" end="4"/>
                                            </p:txEl>
                                          </p:spTgt>
                                        </p:tgtEl>
                                      </p:cBhvr>
                                    </p:animEffect>
                                    <p:anim calcmode="lin" valueType="num">
                                      <p:cBhvr>
                                        <p:cTn id="30" dur="1000" fill="hold"/>
                                        <p:tgtEl>
                                          <p:spTgt spid="13">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13">
                                            <p:txEl>
                                              <p:pRg st="4" end="4"/>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13">
                                            <p:txEl>
                                              <p:pRg st="5" end="5"/>
                                            </p:txEl>
                                          </p:spTgt>
                                        </p:tgtEl>
                                        <p:attrNameLst>
                                          <p:attrName>style.visibility</p:attrName>
                                        </p:attrNameLst>
                                      </p:cBhvr>
                                      <p:to>
                                        <p:strVal val="visible"/>
                                      </p:to>
                                    </p:set>
                                    <p:animEffect transition="in" filter="fade">
                                      <p:cBhvr>
                                        <p:cTn id="34" dur="1000"/>
                                        <p:tgtEl>
                                          <p:spTgt spid="13">
                                            <p:txEl>
                                              <p:pRg st="5" end="5"/>
                                            </p:txEl>
                                          </p:spTgt>
                                        </p:tgtEl>
                                      </p:cBhvr>
                                    </p:animEffect>
                                    <p:anim calcmode="lin" valueType="num">
                                      <p:cBhvr>
                                        <p:cTn id="35" dur="1000" fill="hold"/>
                                        <p:tgtEl>
                                          <p:spTgt spid="13">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1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13">
                                            <p:txEl>
                                              <p:pRg st="6" end="6"/>
                                            </p:txEl>
                                          </p:spTgt>
                                        </p:tgtEl>
                                        <p:attrNameLst>
                                          <p:attrName>style.visibility</p:attrName>
                                        </p:attrNameLst>
                                      </p:cBhvr>
                                      <p:to>
                                        <p:strVal val="visible"/>
                                      </p:to>
                                    </p:set>
                                    <p:animEffect transition="in" filter="fade">
                                      <p:cBhvr>
                                        <p:cTn id="41" dur="1000"/>
                                        <p:tgtEl>
                                          <p:spTgt spid="13">
                                            <p:txEl>
                                              <p:pRg st="6" end="6"/>
                                            </p:txEl>
                                          </p:spTgt>
                                        </p:tgtEl>
                                      </p:cBhvr>
                                    </p:animEffect>
                                    <p:anim calcmode="lin" valueType="num">
                                      <p:cBhvr>
                                        <p:cTn id="42" dur="1000" fill="hold"/>
                                        <p:tgtEl>
                                          <p:spTgt spid="13">
                                            <p:txEl>
                                              <p:pRg st="6" end="6"/>
                                            </p:txEl>
                                          </p:spTgt>
                                        </p:tgtEl>
                                        <p:attrNameLst>
                                          <p:attrName>ppt_x</p:attrName>
                                        </p:attrNameLst>
                                      </p:cBhvr>
                                      <p:tavLst>
                                        <p:tav tm="0">
                                          <p:val>
                                            <p:strVal val="#ppt_x"/>
                                          </p:val>
                                        </p:tav>
                                        <p:tav tm="100000">
                                          <p:val>
                                            <p:strVal val="#ppt_x"/>
                                          </p:val>
                                        </p:tav>
                                      </p:tavLst>
                                    </p:anim>
                                    <p:anim calcmode="lin" valueType="num">
                                      <p:cBhvr>
                                        <p:cTn id="43" dur="1000" fill="hold"/>
                                        <p:tgtEl>
                                          <p:spTgt spid="13">
                                            <p:txEl>
                                              <p:pRg st="6" end="6"/>
                                            </p:txEl>
                                          </p:spTgt>
                                        </p:tgtEl>
                                        <p:attrNameLst>
                                          <p:attrName>ppt_y</p:attrName>
                                        </p:attrNameLst>
                                      </p:cBhvr>
                                      <p:tavLst>
                                        <p:tav tm="0">
                                          <p:val>
                                            <p:strVal val="#ppt_y+.1"/>
                                          </p:val>
                                        </p:tav>
                                        <p:tav tm="100000">
                                          <p:val>
                                            <p:strVal val="#ppt_y"/>
                                          </p:val>
                                        </p:tav>
                                      </p:tavLst>
                                    </p:anim>
                                  </p:childTnLst>
                                </p:cTn>
                              </p:par>
                              <p:par>
                                <p:cTn id="44" presetID="42" presetClass="entr" presetSubtype="0" fill="hold" nodeType="withEffect">
                                  <p:stCondLst>
                                    <p:cond delay="0"/>
                                  </p:stCondLst>
                                  <p:childTnLst>
                                    <p:set>
                                      <p:cBhvr>
                                        <p:cTn id="45" dur="1" fill="hold">
                                          <p:stCondLst>
                                            <p:cond delay="0"/>
                                          </p:stCondLst>
                                        </p:cTn>
                                        <p:tgtEl>
                                          <p:spTgt spid="13">
                                            <p:txEl>
                                              <p:pRg st="7" end="7"/>
                                            </p:txEl>
                                          </p:spTgt>
                                        </p:tgtEl>
                                        <p:attrNameLst>
                                          <p:attrName>style.visibility</p:attrName>
                                        </p:attrNameLst>
                                      </p:cBhvr>
                                      <p:to>
                                        <p:strVal val="visible"/>
                                      </p:to>
                                    </p:set>
                                    <p:animEffect transition="in" filter="fade">
                                      <p:cBhvr>
                                        <p:cTn id="46" dur="1000"/>
                                        <p:tgtEl>
                                          <p:spTgt spid="13">
                                            <p:txEl>
                                              <p:pRg st="7" end="7"/>
                                            </p:txEl>
                                          </p:spTgt>
                                        </p:tgtEl>
                                      </p:cBhvr>
                                    </p:animEffect>
                                    <p:anim calcmode="lin" valueType="num">
                                      <p:cBhvr>
                                        <p:cTn id="47" dur="1000" fill="hold"/>
                                        <p:tgtEl>
                                          <p:spTgt spid="13">
                                            <p:txEl>
                                              <p:pRg st="7" end="7"/>
                                            </p:txEl>
                                          </p:spTgt>
                                        </p:tgtEl>
                                        <p:attrNameLst>
                                          <p:attrName>ppt_x</p:attrName>
                                        </p:attrNameLst>
                                      </p:cBhvr>
                                      <p:tavLst>
                                        <p:tav tm="0">
                                          <p:val>
                                            <p:strVal val="#ppt_x"/>
                                          </p:val>
                                        </p:tav>
                                        <p:tav tm="100000">
                                          <p:val>
                                            <p:strVal val="#ppt_x"/>
                                          </p:val>
                                        </p:tav>
                                      </p:tavLst>
                                    </p:anim>
                                    <p:anim calcmode="lin" valueType="num">
                                      <p:cBhvr>
                                        <p:cTn id="48" dur="1000" fill="hold"/>
                                        <p:tgtEl>
                                          <p:spTgt spid="13">
                                            <p:txEl>
                                              <p:pRg st="7" end="7"/>
                                            </p:txEl>
                                          </p:spTgt>
                                        </p:tgtEl>
                                        <p:attrNameLst>
                                          <p:attrName>ppt_y</p:attrName>
                                        </p:attrNameLst>
                                      </p:cBhvr>
                                      <p:tavLst>
                                        <p:tav tm="0">
                                          <p:val>
                                            <p:strVal val="#ppt_y+.1"/>
                                          </p:val>
                                        </p:tav>
                                        <p:tav tm="100000">
                                          <p:val>
                                            <p:strVal val="#ppt_y"/>
                                          </p:val>
                                        </p:tav>
                                      </p:tavLst>
                                    </p:anim>
                                  </p:childTnLst>
                                </p:cTn>
                              </p:par>
                              <p:par>
                                <p:cTn id="49" presetID="42" presetClass="entr" presetSubtype="0" fill="hold" nodeType="withEffect">
                                  <p:stCondLst>
                                    <p:cond delay="0"/>
                                  </p:stCondLst>
                                  <p:childTnLst>
                                    <p:set>
                                      <p:cBhvr>
                                        <p:cTn id="50" dur="1" fill="hold">
                                          <p:stCondLst>
                                            <p:cond delay="0"/>
                                          </p:stCondLst>
                                        </p:cTn>
                                        <p:tgtEl>
                                          <p:spTgt spid="13">
                                            <p:txEl>
                                              <p:pRg st="8" end="8"/>
                                            </p:txEl>
                                          </p:spTgt>
                                        </p:tgtEl>
                                        <p:attrNameLst>
                                          <p:attrName>style.visibility</p:attrName>
                                        </p:attrNameLst>
                                      </p:cBhvr>
                                      <p:to>
                                        <p:strVal val="visible"/>
                                      </p:to>
                                    </p:set>
                                    <p:animEffect transition="in" filter="fade">
                                      <p:cBhvr>
                                        <p:cTn id="51" dur="1000"/>
                                        <p:tgtEl>
                                          <p:spTgt spid="13">
                                            <p:txEl>
                                              <p:pRg st="8" end="8"/>
                                            </p:txEl>
                                          </p:spTgt>
                                        </p:tgtEl>
                                      </p:cBhvr>
                                    </p:animEffect>
                                    <p:anim calcmode="lin" valueType="num">
                                      <p:cBhvr>
                                        <p:cTn id="52" dur="1000" fill="hold"/>
                                        <p:tgtEl>
                                          <p:spTgt spid="13">
                                            <p:txEl>
                                              <p:pRg st="8" end="8"/>
                                            </p:txEl>
                                          </p:spTgt>
                                        </p:tgtEl>
                                        <p:attrNameLst>
                                          <p:attrName>ppt_x</p:attrName>
                                        </p:attrNameLst>
                                      </p:cBhvr>
                                      <p:tavLst>
                                        <p:tav tm="0">
                                          <p:val>
                                            <p:strVal val="#ppt_x"/>
                                          </p:val>
                                        </p:tav>
                                        <p:tav tm="100000">
                                          <p:val>
                                            <p:strVal val="#ppt_x"/>
                                          </p:val>
                                        </p:tav>
                                      </p:tavLst>
                                    </p:anim>
                                    <p:anim calcmode="lin" valueType="num">
                                      <p:cBhvr>
                                        <p:cTn id="53" dur="1000" fill="hold"/>
                                        <p:tgtEl>
                                          <p:spTgt spid="1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42" presetClass="entr" presetSubtype="0" fill="hold" nodeType="clickEffect">
                                  <p:stCondLst>
                                    <p:cond delay="0"/>
                                  </p:stCondLst>
                                  <p:childTnLst>
                                    <p:set>
                                      <p:cBhvr>
                                        <p:cTn id="57" dur="1" fill="hold">
                                          <p:stCondLst>
                                            <p:cond delay="0"/>
                                          </p:stCondLst>
                                        </p:cTn>
                                        <p:tgtEl>
                                          <p:spTgt spid="13">
                                            <p:txEl>
                                              <p:pRg st="9" end="9"/>
                                            </p:txEl>
                                          </p:spTgt>
                                        </p:tgtEl>
                                        <p:attrNameLst>
                                          <p:attrName>style.visibility</p:attrName>
                                        </p:attrNameLst>
                                      </p:cBhvr>
                                      <p:to>
                                        <p:strVal val="visible"/>
                                      </p:to>
                                    </p:set>
                                    <p:animEffect transition="in" filter="fade">
                                      <p:cBhvr>
                                        <p:cTn id="58" dur="1000"/>
                                        <p:tgtEl>
                                          <p:spTgt spid="13">
                                            <p:txEl>
                                              <p:pRg st="9" end="9"/>
                                            </p:txEl>
                                          </p:spTgt>
                                        </p:tgtEl>
                                      </p:cBhvr>
                                    </p:animEffect>
                                    <p:anim calcmode="lin" valueType="num">
                                      <p:cBhvr>
                                        <p:cTn id="59" dur="1000" fill="hold"/>
                                        <p:tgtEl>
                                          <p:spTgt spid="13">
                                            <p:txEl>
                                              <p:pRg st="9" end="9"/>
                                            </p:txEl>
                                          </p:spTgt>
                                        </p:tgtEl>
                                        <p:attrNameLst>
                                          <p:attrName>ppt_x</p:attrName>
                                        </p:attrNameLst>
                                      </p:cBhvr>
                                      <p:tavLst>
                                        <p:tav tm="0">
                                          <p:val>
                                            <p:strVal val="#ppt_x"/>
                                          </p:val>
                                        </p:tav>
                                        <p:tav tm="100000">
                                          <p:val>
                                            <p:strVal val="#ppt_x"/>
                                          </p:val>
                                        </p:tav>
                                      </p:tavLst>
                                    </p:anim>
                                    <p:anim calcmode="lin" valueType="num">
                                      <p:cBhvr>
                                        <p:cTn id="60" dur="1000" fill="hold"/>
                                        <p:tgtEl>
                                          <p:spTgt spid="1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6" name="肘形连接符 35"/>
          <p:cNvCxnSpPr/>
          <p:nvPr/>
        </p:nvCxnSpPr>
        <p:spPr>
          <a:xfrm>
            <a:off x="4319753" y="795366"/>
            <a:ext cx="11105171" cy="7619061"/>
          </a:xfrm>
          <a:prstGeom prst="bentConnector3">
            <a:avLst>
              <a:gd name="adj1" fmla="val 66032"/>
            </a:avLst>
          </a:prstGeom>
          <a:ln w="63500">
            <a:solidFill>
              <a:srgbClr val="BFBFBF"/>
            </a:solidFill>
            <a:prstDash val="sysDot"/>
          </a:ln>
        </p:spPr>
        <p:style>
          <a:lnRef idx="1">
            <a:schemeClr val="accent1"/>
          </a:lnRef>
          <a:fillRef idx="0">
            <a:schemeClr val="accent1"/>
          </a:fillRef>
          <a:effectRef idx="0">
            <a:schemeClr val="accent1"/>
          </a:effectRef>
          <a:fontRef idx="minor">
            <a:schemeClr val="tx1"/>
          </a:fontRef>
        </p:style>
      </p:cxnSp>
      <p:grpSp>
        <p:nvGrpSpPr>
          <p:cNvPr id="40" name="组合 39"/>
          <p:cNvGrpSpPr/>
          <p:nvPr/>
        </p:nvGrpSpPr>
        <p:grpSpPr>
          <a:xfrm>
            <a:off x="11362795" y="518469"/>
            <a:ext cx="553791" cy="553791"/>
            <a:chOff x="10757678" y="457928"/>
            <a:chExt cx="553791" cy="553791"/>
          </a:xfrm>
        </p:grpSpPr>
        <p:sp>
          <p:nvSpPr>
            <p:cNvPr id="39" name="椭圆 38"/>
            <p:cNvSpPr/>
            <p:nvPr/>
          </p:nvSpPr>
          <p:spPr>
            <a:xfrm>
              <a:off x="10882648" y="553792"/>
              <a:ext cx="309093" cy="3348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同心圆 33"/>
            <p:cNvSpPr/>
            <p:nvPr/>
          </p:nvSpPr>
          <p:spPr>
            <a:xfrm>
              <a:off x="10757678" y="457928"/>
              <a:ext cx="553791" cy="553791"/>
            </a:xfrm>
            <a:prstGeom prst="donut">
              <a:avLst/>
            </a:prstGeom>
            <a:solidFill>
              <a:srgbClr val="0089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grpSp>
        <p:nvGrpSpPr>
          <p:cNvPr id="3" name="组合 2"/>
          <p:cNvGrpSpPr/>
          <p:nvPr/>
        </p:nvGrpSpPr>
        <p:grpSpPr>
          <a:xfrm>
            <a:off x="876300" y="1423000"/>
            <a:ext cx="4000364" cy="1815882"/>
            <a:chOff x="821782" y="2160392"/>
            <a:chExt cx="4000364" cy="1815882"/>
          </a:xfrm>
        </p:grpSpPr>
        <p:sp>
          <p:nvSpPr>
            <p:cNvPr id="15" name="矩形 14"/>
            <p:cNvSpPr/>
            <p:nvPr/>
          </p:nvSpPr>
          <p:spPr>
            <a:xfrm>
              <a:off x="821782" y="2218564"/>
              <a:ext cx="123098" cy="1757709"/>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0000"/>
                </a:solidFill>
              </a:endParaRPr>
            </a:p>
          </p:txBody>
        </p:sp>
        <p:sp>
          <p:nvSpPr>
            <p:cNvPr id="41" name="文本框 40"/>
            <p:cNvSpPr txBox="1"/>
            <p:nvPr/>
          </p:nvSpPr>
          <p:spPr>
            <a:xfrm>
              <a:off x="944880" y="2160392"/>
              <a:ext cx="3877266" cy="1815882"/>
            </a:xfrm>
            <a:prstGeom prst="rect">
              <a:avLst/>
            </a:prstGeom>
            <a:noFill/>
          </p:spPr>
          <p:txBody>
            <a:bodyPr wrap="square" rtlCol="0">
              <a:spAutoFit/>
            </a:bodyPr>
            <a:lstStyle/>
            <a:p>
              <a:r>
                <a:rPr lang="zh-CN" altLang="en-US" sz="3200" b="1" dirty="0">
                  <a:solidFill>
                    <a:srgbClr val="0089F0"/>
                  </a:solidFill>
                  <a:latin typeface="微软雅黑" panose="020B0503020204020204" pitchFamily="34" charset="-122"/>
                  <a:ea typeface="微软雅黑" panose="020B0503020204020204" pitchFamily="34" charset="-122"/>
                </a:rPr>
                <a:t>关系</a:t>
              </a:r>
              <a:endParaRPr lang="en-US" altLang="zh-CN" sz="3200" b="1" dirty="0">
                <a:solidFill>
                  <a:srgbClr val="0089F0"/>
                </a:solidFill>
                <a:latin typeface="微软雅黑" panose="020B0503020204020204" pitchFamily="34" charset="-122"/>
                <a:ea typeface="微软雅黑" panose="020B0503020204020204" pitchFamily="34" charset="-122"/>
              </a:endParaRPr>
            </a:p>
            <a:p>
              <a:r>
                <a:rPr lang="zh-CN" altLang="en-US" sz="2000" dirty="0">
                  <a:solidFill>
                    <a:schemeClr val="tx1">
                      <a:lumMod val="75000"/>
                      <a:lumOff val="25000"/>
                    </a:schemeClr>
                  </a:solidFill>
                  <a:latin typeface="微软雅黑" panose="020B0503020204020204" pitchFamily="34" charset="-122"/>
                  <a:ea typeface="微软雅黑" panose="020B0503020204020204" pitchFamily="34" charset="-122"/>
                </a:rPr>
                <a:t>房地产开发与房地产经营是房地产行业被广泛运用的两个基本概念，它们既相互联系又有一定的区别。</a:t>
              </a:r>
            </a:p>
          </p:txBody>
        </p:sp>
      </p:grpSp>
      <p:sp>
        <p:nvSpPr>
          <p:cNvPr id="54" name="剪去对角的矩形 53"/>
          <p:cNvSpPr/>
          <p:nvPr/>
        </p:nvSpPr>
        <p:spPr>
          <a:xfrm>
            <a:off x="725214" y="346841"/>
            <a:ext cx="5561286" cy="897049"/>
          </a:xfrm>
          <a:prstGeom prst="snip2DiagRect">
            <a:avLst>
              <a:gd name="adj1" fmla="val 0"/>
              <a:gd name="adj2" fmla="val 28559"/>
            </a:avLst>
          </a:prstGeom>
          <a:solidFill>
            <a:srgbClr val="0089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altLang="zh-CN" sz="3300" b="1" dirty="0">
                <a:solidFill>
                  <a:prstClr val="white"/>
                </a:solidFill>
                <a:latin typeface="微软雅黑" panose="020B0503020204020204" pitchFamily="34" charset="-122"/>
                <a:ea typeface="微软雅黑" panose="020B0503020204020204" pitchFamily="34" charset="-122"/>
              </a:rPr>
              <a:t>3.</a:t>
            </a:r>
            <a:r>
              <a:rPr lang="zh-CN" altLang="en-US" sz="3300" b="1" dirty="0">
                <a:solidFill>
                  <a:prstClr val="white"/>
                </a:solidFill>
                <a:latin typeface="微软雅黑" panose="020B0503020204020204" pitchFamily="34" charset="-122"/>
                <a:ea typeface="微软雅黑" panose="020B0503020204020204" pitchFamily="34" charset="-122"/>
              </a:rPr>
              <a:t>房地产开发与经营的关系</a:t>
            </a:r>
          </a:p>
        </p:txBody>
      </p:sp>
      <p:graphicFrame>
        <p:nvGraphicFramePr>
          <p:cNvPr id="5" name="图示 4"/>
          <p:cNvGraphicFramePr/>
          <p:nvPr>
            <p:extLst>
              <p:ext uri="{D42A27DB-BD31-4B8C-83A1-F6EECF244321}">
                <p14:modId xmlns:p14="http://schemas.microsoft.com/office/powerpoint/2010/main" val="834990477"/>
              </p:ext>
            </p:extLst>
          </p:nvPr>
        </p:nvGraphicFramePr>
        <p:xfrm>
          <a:off x="2419455" y="1260960"/>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文本框 5"/>
          <p:cNvSpPr txBox="1"/>
          <p:nvPr/>
        </p:nvSpPr>
        <p:spPr>
          <a:xfrm>
            <a:off x="3776589" y="4975860"/>
            <a:ext cx="940191" cy="400110"/>
          </a:xfrm>
          <a:prstGeom prst="rect">
            <a:avLst/>
          </a:prstGeom>
          <a:noFill/>
        </p:spPr>
        <p:txBody>
          <a:bodyPr wrap="square" rtlCol="0">
            <a:spAutoFit/>
          </a:bodyPr>
          <a:lstStyle/>
          <a:p>
            <a:r>
              <a:rPr lang="zh-CN" altLang="en-US" sz="2000" b="1" dirty="0">
                <a:solidFill>
                  <a:prstClr val="white"/>
                </a:solidFill>
                <a:latin typeface="微软雅黑" panose="020B0503020204020204" pitchFamily="34" charset="-122"/>
                <a:ea typeface="微软雅黑" panose="020B0503020204020204" pitchFamily="34" charset="-122"/>
              </a:rPr>
              <a:t>关系</a:t>
            </a:r>
          </a:p>
        </p:txBody>
      </p:sp>
    </p:spTree>
    <p:extLst>
      <p:ext uri="{BB962C8B-B14F-4D97-AF65-F5344CB8AC3E}">
        <p14:creationId xmlns:p14="http://schemas.microsoft.com/office/powerpoint/2010/main" val="871702919"/>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fade">
                                      <p:cBhvr>
                                        <p:cTn id="19" dur="1000"/>
                                        <p:tgtEl>
                                          <p:spTgt spid="5"/>
                                        </p:tgtEl>
                                      </p:cBhvr>
                                    </p:animEffect>
                                    <p:anim calcmode="lin" valueType="num">
                                      <p:cBhvr>
                                        <p:cTn id="20" dur="1000" fill="hold"/>
                                        <p:tgtEl>
                                          <p:spTgt spid="5"/>
                                        </p:tgtEl>
                                        <p:attrNameLst>
                                          <p:attrName>ppt_x</p:attrName>
                                        </p:attrNameLst>
                                      </p:cBhvr>
                                      <p:tavLst>
                                        <p:tav tm="0">
                                          <p:val>
                                            <p:strVal val="#ppt_x"/>
                                          </p:val>
                                        </p:tav>
                                        <p:tav tm="100000">
                                          <p:val>
                                            <p:strVal val="#ppt_x"/>
                                          </p:val>
                                        </p:tav>
                                      </p:tavLst>
                                    </p:anim>
                                    <p:anim calcmode="lin" valueType="num">
                                      <p:cBhvr>
                                        <p:cTn id="21"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89F0"/>
        </a:solidFill>
        <a:effectLst/>
      </p:bgPr>
    </p:bg>
    <p:spTree>
      <p:nvGrpSpPr>
        <p:cNvPr id="1" name=""/>
        <p:cNvGrpSpPr/>
        <p:nvPr/>
      </p:nvGrpSpPr>
      <p:grpSpPr>
        <a:xfrm>
          <a:off x="0" y="0"/>
          <a:ext cx="0" cy="0"/>
          <a:chOff x="0" y="0"/>
          <a:chExt cx="0" cy="0"/>
        </a:xfrm>
      </p:grpSpPr>
      <p:sp>
        <p:nvSpPr>
          <p:cNvPr id="6" name="文本框 5"/>
          <p:cNvSpPr txBox="1"/>
          <p:nvPr/>
        </p:nvSpPr>
        <p:spPr>
          <a:xfrm>
            <a:off x="1853963" y="3605017"/>
            <a:ext cx="8539089" cy="1446550"/>
          </a:xfrm>
          <a:prstGeom prst="rect">
            <a:avLst/>
          </a:prstGeom>
          <a:noFill/>
        </p:spPr>
        <p:txBody>
          <a:bodyPr wrap="square" rtlCol="0">
            <a:spAutoFit/>
          </a:bodyPr>
          <a:lstStyle/>
          <a:p>
            <a:r>
              <a:rPr lang="en-US" altLang="zh-CN" sz="4400" spc="300" dirty="0">
                <a:solidFill>
                  <a:prstClr val="white"/>
                </a:solidFill>
                <a:latin typeface="Impact" panose="020B0806030902050204" pitchFamily="34" charset="0"/>
                <a:ea typeface="微软雅黑" panose="020B0503020204020204" pitchFamily="34" charset="-122"/>
              </a:rPr>
              <a:t>01</a:t>
            </a:r>
          </a:p>
          <a:p>
            <a:r>
              <a:rPr lang="zh-CN" altLang="en-US" sz="4400" b="1" dirty="0">
                <a:solidFill>
                  <a:prstClr val="white"/>
                </a:solidFill>
                <a:latin typeface="微软雅黑" panose="020B0503020204020204" pitchFamily="34" charset="-122"/>
                <a:ea typeface="微软雅黑" panose="020B0503020204020204" pitchFamily="34" charset="-122"/>
              </a:rPr>
              <a:t>房地产的概念、特性与分类</a:t>
            </a:r>
          </a:p>
        </p:txBody>
      </p:sp>
      <p:cxnSp>
        <p:nvCxnSpPr>
          <p:cNvPr id="12" name="直接连接符 11"/>
          <p:cNvCxnSpPr/>
          <p:nvPr/>
        </p:nvCxnSpPr>
        <p:spPr bwMode="auto">
          <a:xfrm flipV="1">
            <a:off x="1515168" y="3723381"/>
            <a:ext cx="0" cy="1209822"/>
          </a:xfrm>
          <a:prstGeom prst="line">
            <a:avLst/>
          </a:prstGeom>
          <a:ln w="177800" cmpd="thinThick">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688483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组合 10"/>
          <p:cNvGrpSpPr/>
          <p:nvPr/>
        </p:nvGrpSpPr>
        <p:grpSpPr>
          <a:xfrm>
            <a:off x="1280942" y="1368054"/>
            <a:ext cx="9792342" cy="4121892"/>
            <a:chOff x="1868716" y="1090635"/>
            <a:chExt cx="8122875" cy="4121892"/>
          </a:xfrm>
        </p:grpSpPr>
        <p:sp>
          <p:nvSpPr>
            <p:cNvPr id="5" name="L 形 4"/>
            <p:cNvSpPr/>
            <p:nvPr/>
          </p:nvSpPr>
          <p:spPr>
            <a:xfrm>
              <a:off x="1868716" y="4704559"/>
              <a:ext cx="507968" cy="507968"/>
            </a:xfrm>
            <a:prstGeom prst="corner">
              <a:avLst>
                <a:gd name="adj1" fmla="val 14295"/>
                <a:gd name="adj2" fmla="val 14295"/>
              </a:avLst>
            </a:prstGeom>
            <a:solidFill>
              <a:srgbClr val="0089F0"/>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L 形 5"/>
            <p:cNvSpPr/>
            <p:nvPr/>
          </p:nvSpPr>
          <p:spPr>
            <a:xfrm flipV="1">
              <a:off x="1868716" y="1090635"/>
              <a:ext cx="507968" cy="507968"/>
            </a:xfrm>
            <a:prstGeom prst="corner">
              <a:avLst>
                <a:gd name="adj1" fmla="val 14295"/>
                <a:gd name="adj2" fmla="val 14295"/>
              </a:avLst>
            </a:prstGeom>
            <a:solidFill>
              <a:srgbClr val="0089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L 形 7"/>
            <p:cNvSpPr/>
            <p:nvPr/>
          </p:nvSpPr>
          <p:spPr>
            <a:xfrm flipH="1">
              <a:off x="9483623" y="4704559"/>
              <a:ext cx="507968" cy="507968"/>
            </a:xfrm>
            <a:prstGeom prst="corner">
              <a:avLst>
                <a:gd name="adj1" fmla="val 14295"/>
                <a:gd name="adj2" fmla="val 14295"/>
              </a:avLst>
            </a:prstGeom>
            <a:solidFill>
              <a:srgbClr val="0089F0"/>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L 形 8"/>
            <p:cNvSpPr/>
            <p:nvPr/>
          </p:nvSpPr>
          <p:spPr>
            <a:xfrm flipH="1" flipV="1">
              <a:off x="9483623" y="1090635"/>
              <a:ext cx="507968" cy="507968"/>
            </a:xfrm>
            <a:prstGeom prst="corner">
              <a:avLst>
                <a:gd name="adj1" fmla="val 14295"/>
                <a:gd name="adj2" fmla="val 14295"/>
              </a:avLst>
            </a:prstGeom>
            <a:solidFill>
              <a:srgbClr val="0089F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0" name="文本框 9"/>
          <p:cNvSpPr txBox="1"/>
          <p:nvPr/>
        </p:nvSpPr>
        <p:spPr>
          <a:xfrm>
            <a:off x="29237" y="1448903"/>
            <a:ext cx="7814022" cy="4339650"/>
          </a:xfrm>
          <a:prstGeom prst="rect">
            <a:avLst/>
          </a:prstGeom>
          <a:noFill/>
        </p:spPr>
        <p:txBody>
          <a:bodyPr wrap="square" rtlCol="0">
            <a:spAutoFit/>
          </a:bodyPr>
          <a:lstStyle/>
          <a:p>
            <a:pPr algn="ctr"/>
            <a:r>
              <a:rPr lang="zh-CN" altLang="en-US" sz="13800" b="1" dirty="0">
                <a:solidFill>
                  <a:schemeClr val="tx1">
                    <a:lumMod val="75000"/>
                    <a:lumOff val="25000"/>
                  </a:schemeClr>
                </a:solidFill>
                <a:latin typeface="微软雅黑" panose="020B0503020204020204" pitchFamily="34" charset="-122"/>
                <a:ea typeface="微软雅黑" panose="020B0503020204020204" pitchFamily="34" charset="-122"/>
              </a:rPr>
              <a:t>谢谢</a:t>
            </a:r>
            <a:endParaRPr lang="en-US" altLang="zh-CN" sz="13800" b="1" dirty="0">
              <a:solidFill>
                <a:schemeClr val="tx1">
                  <a:lumMod val="75000"/>
                  <a:lumOff val="25000"/>
                </a:schemeClr>
              </a:solidFill>
              <a:latin typeface="微软雅黑" panose="020B0503020204020204" pitchFamily="34" charset="-122"/>
              <a:ea typeface="微软雅黑" panose="020B0503020204020204" pitchFamily="34" charset="-122"/>
            </a:endParaRPr>
          </a:p>
          <a:p>
            <a:pPr algn="ctr"/>
            <a:r>
              <a:rPr lang="zh-CN" altLang="en-US" sz="13800" b="1" dirty="0">
                <a:solidFill>
                  <a:schemeClr val="tx1">
                    <a:lumMod val="75000"/>
                    <a:lumOff val="25000"/>
                  </a:schemeClr>
                </a:solidFill>
                <a:latin typeface="微软雅黑" panose="020B0503020204020204" pitchFamily="34" charset="-122"/>
                <a:ea typeface="微软雅黑" panose="020B0503020204020204" pitchFamily="34" charset="-122"/>
              </a:rPr>
              <a:t>观赏</a:t>
            </a:r>
          </a:p>
        </p:txBody>
      </p:sp>
      <p:sp>
        <p:nvSpPr>
          <p:cNvPr id="12" name="矩形 11"/>
          <p:cNvSpPr/>
          <p:nvPr/>
        </p:nvSpPr>
        <p:spPr>
          <a:xfrm>
            <a:off x="0" y="6360459"/>
            <a:ext cx="12192000" cy="497541"/>
          </a:xfrm>
          <a:prstGeom prst="rect">
            <a:avLst/>
          </a:prstGeom>
          <a:solidFill>
            <a:srgbClr val="0089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圆角矩形 12"/>
          <p:cNvSpPr/>
          <p:nvPr/>
        </p:nvSpPr>
        <p:spPr>
          <a:xfrm>
            <a:off x="589183" y="343597"/>
            <a:ext cx="2451100" cy="533400"/>
          </a:xfrm>
          <a:prstGeom prst="roundRect">
            <a:avLst/>
          </a:prstGeom>
          <a:solidFill>
            <a:srgbClr val="0089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椭圆 13"/>
          <p:cNvSpPr/>
          <p:nvPr/>
        </p:nvSpPr>
        <p:spPr>
          <a:xfrm>
            <a:off x="747933" y="368997"/>
            <a:ext cx="69850" cy="69850"/>
          </a:xfrm>
          <a:prstGeom prst="ellipse">
            <a:avLst/>
          </a:prstGeom>
          <a:solidFill>
            <a:srgbClr val="0089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5" name="直接连接符 14"/>
          <p:cNvCxnSpPr/>
          <p:nvPr/>
        </p:nvCxnSpPr>
        <p:spPr>
          <a:xfrm flipV="1">
            <a:off x="769795" y="-240603"/>
            <a:ext cx="0" cy="584200"/>
          </a:xfrm>
          <a:prstGeom prst="line">
            <a:avLst/>
          </a:prstGeom>
          <a:ln>
            <a:solidFill>
              <a:srgbClr val="0089F0"/>
            </a:solidFill>
          </a:ln>
        </p:spPr>
        <p:style>
          <a:lnRef idx="1">
            <a:schemeClr val="accent1"/>
          </a:lnRef>
          <a:fillRef idx="0">
            <a:schemeClr val="accent1"/>
          </a:fillRef>
          <a:effectRef idx="0">
            <a:schemeClr val="accent1"/>
          </a:effectRef>
          <a:fontRef idx="minor">
            <a:schemeClr val="tx1"/>
          </a:fontRef>
        </p:style>
      </p:cxnSp>
      <p:sp>
        <p:nvSpPr>
          <p:cNvPr id="16" name="椭圆 15"/>
          <p:cNvSpPr/>
          <p:nvPr/>
        </p:nvSpPr>
        <p:spPr>
          <a:xfrm>
            <a:off x="2811865" y="368997"/>
            <a:ext cx="69850" cy="69850"/>
          </a:xfrm>
          <a:prstGeom prst="ellipse">
            <a:avLst/>
          </a:prstGeom>
          <a:solidFill>
            <a:srgbClr val="0089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7" name="直接连接符 16"/>
          <p:cNvCxnSpPr/>
          <p:nvPr/>
        </p:nvCxnSpPr>
        <p:spPr>
          <a:xfrm flipV="1">
            <a:off x="2833727" y="-240603"/>
            <a:ext cx="0" cy="584200"/>
          </a:xfrm>
          <a:prstGeom prst="line">
            <a:avLst/>
          </a:prstGeom>
          <a:ln>
            <a:solidFill>
              <a:srgbClr val="0089F0"/>
            </a:solidFill>
          </a:ln>
        </p:spPr>
        <p:style>
          <a:lnRef idx="1">
            <a:schemeClr val="accent1"/>
          </a:lnRef>
          <a:fillRef idx="0">
            <a:schemeClr val="accent1"/>
          </a:fillRef>
          <a:effectRef idx="0">
            <a:schemeClr val="accent1"/>
          </a:effectRef>
          <a:fontRef idx="minor">
            <a:schemeClr val="tx1"/>
          </a:fontRef>
        </p:style>
      </p:cxnSp>
      <p:sp>
        <p:nvSpPr>
          <p:cNvPr id="18" name="TextBox 13"/>
          <p:cNvSpPr txBox="1"/>
          <p:nvPr/>
        </p:nvSpPr>
        <p:spPr>
          <a:xfrm>
            <a:off x="747933" y="419084"/>
            <a:ext cx="1993900" cy="400110"/>
          </a:xfrm>
          <a:prstGeom prst="rect">
            <a:avLst/>
          </a:prstGeom>
          <a:solidFill>
            <a:srgbClr val="0089F0"/>
          </a:solidFill>
        </p:spPr>
        <p:txBody>
          <a:bodyPr wrap="square" rtlCol="0">
            <a:spAutoFit/>
          </a:bodyPr>
          <a:lstStyle/>
          <a:p>
            <a:pPr lvl="1"/>
            <a:r>
              <a:rPr lang="en-US" altLang="zh-CN" sz="2000" b="1" dirty="0">
                <a:solidFill>
                  <a:schemeClr val="bg1"/>
                </a:solidFill>
                <a:latin typeface="微软雅黑" pitchFamily="34" charset="-122"/>
                <a:ea typeface="微软雅黑" pitchFamily="34" charset="-122"/>
              </a:rPr>
              <a:t>THE END</a:t>
            </a:r>
            <a:endParaRPr lang="zh-CN" altLang="en-US" sz="2000" b="1" dirty="0">
              <a:solidFill>
                <a:schemeClr val="bg1"/>
              </a:solidFill>
              <a:latin typeface="微软雅黑" pitchFamily="34" charset="-122"/>
              <a:ea typeface="微软雅黑" pitchFamily="34" charset="-122"/>
            </a:endParaRPr>
          </a:p>
        </p:txBody>
      </p:sp>
      <p:pic>
        <p:nvPicPr>
          <p:cNvPr id="2" name="图片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51715" y="1809056"/>
            <a:ext cx="3426906" cy="3426906"/>
          </a:xfrm>
          <a:prstGeom prst="rect">
            <a:avLst/>
          </a:prstGeom>
        </p:spPr>
      </p:pic>
    </p:spTree>
    <p:extLst>
      <p:ext uri="{BB962C8B-B14F-4D97-AF65-F5344CB8AC3E}">
        <p14:creationId xmlns:p14="http://schemas.microsoft.com/office/powerpoint/2010/main" val="273766975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000"/>
                                        <p:tgtEl>
                                          <p:spTgt spid="11"/>
                                        </p:tgtEl>
                                      </p:cBhvr>
                                    </p:animEffect>
                                    <p:anim calcmode="lin" valueType="num">
                                      <p:cBhvr>
                                        <p:cTn id="8" dur="1000" fill="hold"/>
                                        <p:tgtEl>
                                          <p:spTgt spid="11"/>
                                        </p:tgtEl>
                                        <p:attrNameLst>
                                          <p:attrName>ppt_x</p:attrName>
                                        </p:attrNameLst>
                                      </p:cBhvr>
                                      <p:tavLst>
                                        <p:tav tm="0">
                                          <p:val>
                                            <p:strVal val="#ppt_x"/>
                                          </p:val>
                                        </p:tav>
                                        <p:tav tm="100000">
                                          <p:val>
                                            <p:strVal val="#ppt_x"/>
                                          </p:val>
                                        </p:tav>
                                      </p:tavLst>
                                    </p:anim>
                                    <p:anim calcmode="lin" valueType="num">
                                      <p:cBhvr>
                                        <p:cTn id="9" dur="1000" fill="hold"/>
                                        <p:tgtEl>
                                          <p:spTgt spid="11"/>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1000"/>
                                        <p:tgtEl>
                                          <p:spTgt spid="10"/>
                                        </p:tgtEl>
                                      </p:cBhvr>
                                    </p:animEffect>
                                    <p:anim calcmode="lin" valueType="num">
                                      <p:cBhvr>
                                        <p:cTn id="13" dur="1000" fill="hold"/>
                                        <p:tgtEl>
                                          <p:spTgt spid="10"/>
                                        </p:tgtEl>
                                        <p:attrNameLst>
                                          <p:attrName>ppt_x</p:attrName>
                                        </p:attrNameLst>
                                      </p:cBhvr>
                                      <p:tavLst>
                                        <p:tav tm="0">
                                          <p:val>
                                            <p:strVal val="#ppt_x"/>
                                          </p:val>
                                        </p:tav>
                                        <p:tav tm="100000">
                                          <p:val>
                                            <p:strVal val="#ppt_x"/>
                                          </p:val>
                                        </p:tav>
                                      </p:tavLst>
                                    </p:anim>
                                    <p:anim calcmode="lin" valueType="num">
                                      <p:cBhvr>
                                        <p:cTn id="14"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6" name="肘形连接符 35"/>
          <p:cNvCxnSpPr/>
          <p:nvPr/>
        </p:nvCxnSpPr>
        <p:spPr>
          <a:xfrm>
            <a:off x="4319753" y="795366"/>
            <a:ext cx="11105171" cy="7619061"/>
          </a:xfrm>
          <a:prstGeom prst="bentConnector3">
            <a:avLst>
              <a:gd name="adj1" fmla="val 66032"/>
            </a:avLst>
          </a:prstGeom>
          <a:ln w="63500">
            <a:solidFill>
              <a:srgbClr val="BFBFBF"/>
            </a:solidFill>
            <a:prstDash val="sysDot"/>
          </a:ln>
        </p:spPr>
        <p:style>
          <a:lnRef idx="1">
            <a:schemeClr val="accent1"/>
          </a:lnRef>
          <a:fillRef idx="0">
            <a:schemeClr val="accent1"/>
          </a:fillRef>
          <a:effectRef idx="0">
            <a:schemeClr val="accent1"/>
          </a:effectRef>
          <a:fontRef idx="minor">
            <a:schemeClr val="tx1"/>
          </a:fontRef>
        </p:style>
      </p:cxnSp>
      <p:grpSp>
        <p:nvGrpSpPr>
          <p:cNvPr id="40" name="组合 39"/>
          <p:cNvGrpSpPr/>
          <p:nvPr/>
        </p:nvGrpSpPr>
        <p:grpSpPr>
          <a:xfrm>
            <a:off x="11362795" y="518469"/>
            <a:ext cx="553791" cy="553791"/>
            <a:chOff x="10757678" y="457928"/>
            <a:chExt cx="553791" cy="553791"/>
          </a:xfrm>
        </p:grpSpPr>
        <p:sp>
          <p:nvSpPr>
            <p:cNvPr id="39" name="椭圆 38"/>
            <p:cNvSpPr/>
            <p:nvPr/>
          </p:nvSpPr>
          <p:spPr>
            <a:xfrm>
              <a:off x="10882648" y="553792"/>
              <a:ext cx="309093" cy="3348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同心圆 33"/>
            <p:cNvSpPr/>
            <p:nvPr/>
          </p:nvSpPr>
          <p:spPr>
            <a:xfrm>
              <a:off x="10757678" y="457928"/>
              <a:ext cx="553791" cy="553791"/>
            </a:xfrm>
            <a:prstGeom prst="donut">
              <a:avLst/>
            </a:prstGeom>
            <a:solidFill>
              <a:srgbClr val="0089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sp>
        <p:nvSpPr>
          <p:cNvPr id="54" name="剪去对角的矩形 53"/>
          <p:cNvSpPr/>
          <p:nvPr/>
        </p:nvSpPr>
        <p:spPr>
          <a:xfrm>
            <a:off x="725214" y="346841"/>
            <a:ext cx="3594539" cy="897049"/>
          </a:xfrm>
          <a:prstGeom prst="snip2DiagRect">
            <a:avLst>
              <a:gd name="adj1" fmla="val 0"/>
              <a:gd name="adj2" fmla="val 28559"/>
            </a:avLst>
          </a:prstGeom>
          <a:solidFill>
            <a:srgbClr val="0089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altLang="zh-CN" sz="3300" b="1" dirty="0">
                <a:solidFill>
                  <a:prstClr val="white"/>
                </a:solidFill>
                <a:latin typeface="微软雅黑" panose="020B0503020204020204" pitchFamily="34" charset="-122"/>
                <a:ea typeface="微软雅黑" panose="020B0503020204020204" pitchFamily="34" charset="-122"/>
              </a:rPr>
              <a:t>1.</a:t>
            </a:r>
            <a:r>
              <a:rPr lang="zh-CN" altLang="en-US" sz="3300" b="1" dirty="0">
                <a:solidFill>
                  <a:prstClr val="white"/>
                </a:solidFill>
                <a:latin typeface="微软雅黑" panose="020B0503020204020204" pitchFamily="34" charset="-122"/>
                <a:ea typeface="微软雅黑" panose="020B0503020204020204" pitchFamily="34" charset="-122"/>
              </a:rPr>
              <a:t>房地产的概念</a:t>
            </a:r>
          </a:p>
        </p:txBody>
      </p:sp>
      <p:sp>
        <p:nvSpPr>
          <p:cNvPr id="8" name="文本框 7"/>
          <p:cNvSpPr txBox="1"/>
          <p:nvPr/>
        </p:nvSpPr>
        <p:spPr>
          <a:xfrm>
            <a:off x="932382" y="1424923"/>
            <a:ext cx="2342229" cy="1815882"/>
          </a:xfrm>
          <a:prstGeom prst="rect">
            <a:avLst/>
          </a:prstGeom>
          <a:noFill/>
        </p:spPr>
        <p:txBody>
          <a:bodyPr wrap="square" rtlCol="0">
            <a:spAutoFit/>
          </a:bodyPr>
          <a:lstStyle/>
          <a:p>
            <a:r>
              <a:rPr lang="zh-CN" altLang="en-US" sz="3200" dirty="0">
                <a:solidFill>
                  <a:schemeClr val="tx1">
                    <a:lumMod val="75000"/>
                    <a:lumOff val="25000"/>
                  </a:schemeClr>
                </a:solidFill>
                <a:latin typeface="微软雅黑" panose="020B0503020204020204" pitchFamily="34" charset="-122"/>
                <a:ea typeface="微软雅黑" panose="020B0503020204020204" pitchFamily="34" charset="-122"/>
              </a:rPr>
              <a:t>概念</a:t>
            </a:r>
            <a:endParaRPr lang="en-US" altLang="zh-CN" sz="32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4000" b="1" dirty="0">
                <a:solidFill>
                  <a:srgbClr val="0089F0"/>
                </a:solidFill>
                <a:latin typeface="微软雅黑" panose="020B0503020204020204" pitchFamily="34" charset="-122"/>
                <a:ea typeface="微软雅黑" panose="020B0503020204020204" pitchFamily="34" charset="-122"/>
              </a:rPr>
              <a:t>物质形态法律权利</a:t>
            </a:r>
          </a:p>
        </p:txBody>
      </p:sp>
      <p:sp>
        <p:nvSpPr>
          <p:cNvPr id="9" name="矩形 8"/>
          <p:cNvSpPr/>
          <p:nvPr/>
        </p:nvSpPr>
        <p:spPr>
          <a:xfrm>
            <a:off x="725214" y="1557444"/>
            <a:ext cx="189465" cy="1588091"/>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0000"/>
              </a:solidFill>
            </a:endParaRPr>
          </a:p>
        </p:txBody>
      </p:sp>
      <p:graphicFrame>
        <p:nvGraphicFramePr>
          <p:cNvPr id="2" name="图示 1"/>
          <p:cNvGraphicFramePr/>
          <p:nvPr>
            <p:extLst>
              <p:ext uri="{D42A27DB-BD31-4B8C-83A1-F6EECF244321}">
                <p14:modId xmlns:p14="http://schemas.microsoft.com/office/powerpoint/2010/main" val="331563798"/>
              </p:ext>
            </p:extLst>
          </p:nvPr>
        </p:nvGraphicFramePr>
        <p:xfrm>
          <a:off x="3274611" y="1424923"/>
          <a:ext cx="7863366" cy="48609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09746153"/>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1000"/>
                                        <p:tgtEl>
                                          <p:spTgt spid="9"/>
                                        </p:tgtEl>
                                      </p:cBhvr>
                                    </p:animEffect>
                                    <p:anim calcmode="lin" valueType="num">
                                      <p:cBhvr>
                                        <p:cTn id="13" dur="1000" fill="hold"/>
                                        <p:tgtEl>
                                          <p:spTgt spid="9"/>
                                        </p:tgtEl>
                                        <p:attrNameLst>
                                          <p:attrName>ppt_x</p:attrName>
                                        </p:attrNameLst>
                                      </p:cBhvr>
                                      <p:tavLst>
                                        <p:tav tm="0">
                                          <p:val>
                                            <p:strVal val="#ppt_x"/>
                                          </p:val>
                                        </p:tav>
                                        <p:tav tm="100000">
                                          <p:val>
                                            <p:strVal val="#ppt_x"/>
                                          </p:val>
                                        </p:tav>
                                      </p:tavLst>
                                    </p:anim>
                                    <p:anim calcmode="lin" valueType="num">
                                      <p:cBhvr>
                                        <p:cTn id="14"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fade">
                                      <p:cBhvr>
                                        <p:cTn id="19" dur="1000"/>
                                        <p:tgtEl>
                                          <p:spTgt spid="2"/>
                                        </p:tgtEl>
                                      </p:cBhvr>
                                    </p:animEffect>
                                    <p:anim calcmode="lin" valueType="num">
                                      <p:cBhvr>
                                        <p:cTn id="20" dur="1000" fill="hold"/>
                                        <p:tgtEl>
                                          <p:spTgt spid="2"/>
                                        </p:tgtEl>
                                        <p:attrNameLst>
                                          <p:attrName>ppt_x</p:attrName>
                                        </p:attrNameLst>
                                      </p:cBhvr>
                                      <p:tavLst>
                                        <p:tav tm="0">
                                          <p:val>
                                            <p:strVal val="#ppt_x"/>
                                          </p:val>
                                        </p:tav>
                                        <p:tav tm="100000">
                                          <p:val>
                                            <p:strVal val="#ppt_x"/>
                                          </p:val>
                                        </p:tav>
                                      </p:tavLst>
                                    </p:anim>
                                    <p:anim calcmode="lin" valueType="num">
                                      <p:cBhvr>
                                        <p:cTn id="21"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animBg="1"/>
      <p:bldGraphic spid="2" grpId="0">
        <p:bldAsOne/>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 name="肘形连接符 19"/>
          <p:cNvCxnSpPr/>
          <p:nvPr/>
        </p:nvCxnSpPr>
        <p:spPr>
          <a:xfrm rot="10800000" flipV="1">
            <a:off x="1055689" y="-441886"/>
            <a:ext cx="10015541" cy="1356286"/>
          </a:xfrm>
          <a:prstGeom prst="bentConnector3">
            <a:avLst>
              <a:gd name="adj1" fmla="val -5984"/>
            </a:avLst>
          </a:prstGeom>
          <a:ln w="63500">
            <a:solidFill>
              <a:srgbClr val="BFBFBF"/>
            </a:solidFill>
            <a:prstDash val="sysDot"/>
          </a:ln>
        </p:spPr>
        <p:style>
          <a:lnRef idx="1">
            <a:schemeClr val="accent1"/>
          </a:lnRef>
          <a:fillRef idx="0">
            <a:schemeClr val="accent1"/>
          </a:fillRef>
          <a:effectRef idx="0">
            <a:schemeClr val="accent1"/>
          </a:effectRef>
          <a:fontRef idx="minor">
            <a:schemeClr val="tx1"/>
          </a:fontRef>
        </p:style>
      </p:cxnSp>
      <p:graphicFrame>
        <p:nvGraphicFramePr>
          <p:cNvPr id="6" name="图示 5"/>
          <p:cNvGraphicFramePr/>
          <p:nvPr>
            <p:extLst>
              <p:ext uri="{D42A27DB-BD31-4B8C-83A1-F6EECF244321}">
                <p14:modId xmlns:p14="http://schemas.microsoft.com/office/powerpoint/2010/main" val="1483194443"/>
              </p:ext>
            </p:extLst>
          </p:nvPr>
        </p:nvGraphicFramePr>
        <p:xfrm>
          <a:off x="3586434" y="1424923"/>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文本框 7"/>
          <p:cNvSpPr txBox="1"/>
          <p:nvPr/>
        </p:nvSpPr>
        <p:spPr>
          <a:xfrm>
            <a:off x="1402901" y="1424923"/>
            <a:ext cx="2342229" cy="1200329"/>
          </a:xfrm>
          <a:prstGeom prst="rect">
            <a:avLst/>
          </a:prstGeom>
          <a:noFill/>
        </p:spPr>
        <p:txBody>
          <a:bodyPr wrap="square" rtlCol="0">
            <a:spAutoFit/>
          </a:bodyPr>
          <a:lstStyle/>
          <a:p>
            <a:r>
              <a:rPr lang="zh-CN" altLang="en-US" sz="3200" dirty="0">
                <a:solidFill>
                  <a:schemeClr val="tx1">
                    <a:lumMod val="75000"/>
                    <a:lumOff val="25000"/>
                  </a:schemeClr>
                </a:solidFill>
                <a:latin typeface="微软雅黑" panose="020B0503020204020204" pitchFamily="34" charset="-122"/>
                <a:ea typeface="微软雅黑" panose="020B0503020204020204" pitchFamily="34" charset="-122"/>
              </a:rPr>
              <a:t>特征</a:t>
            </a:r>
            <a:endParaRPr lang="en-US" altLang="zh-CN" sz="32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4000" b="1" dirty="0">
                <a:solidFill>
                  <a:srgbClr val="0089F0"/>
                </a:solidFill>
                <a:latin typeface="微软雅黑" panose="020B0503020204020204" pitchFamily="34" charset="-122"/>
                <a:ea typeface="微软雅黑" panose="020B0503020204020204" pitchFamily="34" charset="-122"/>
              </a:rPr>
              <a:t>自然属性</a:t>
            </a:r>
          </a:p>
        </p:txBody>
      </p:sp>
      <p:sp>
        <p:nvSpPr>
          <p:cNvPr id="9" name="矩形 8"/>
          <p:cNvSpPr/>
          <p:nvPr/>
        </p:nvSpPr>
        <p:spPr>
          <a:xfrm>
            <a:off x="1195733" y="1557445"/>
            <a:ext cx="189465" cy="997918"/>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0000"/>
              </a:solidFill>
            </a:endParaRPr>
          </a:p>
        </p:txBody>
      </p:sp>
      <p:sp>
        <p:nvSpPr>
          <p:cNvPr id="10" name="剪去对角的矩形 53"/>
          <p:cNvSpPr/>
          <p:nvPr/>
        </p:nvSpPr>
        <p:spPr>
          <a:xfrm>
            <a:off x="8075068" y="439606"/>
            <a:ext cx="3594539" cy="897049"/>
          </a:xfrm>
          <a:prstGeom prst="snip2DiagRect">
            <a:avLst>
              <a:gd name="adj1" fmla="val 0"/>
              <a:gd name="adj2" fmla="val 28559"/>
            </a:avLst>
          </a:prstGeom>
          <a:solidFill>
            <a:srgbClr val="0089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altLang="zh-CN" sz="3300" b="1" dirty="0">
                <a:solidFill>
                  <a:prstClr val="white"/>
                </a:solidFill>
                <a:latin typeface="微软雅黑" panose="020B0503020204020204" pitchFamily="34" charset="-122"/>
                <a:ea typeface="微软雅黑" panose="020B0503020204020204" pitchFamily="34" charset="-122"/>
              </a:rPr>
              <a:t>2.</a:t>
            </a:r>
            <a:r>
              <a:rPr lang="zh-CN" altLang="en-US" sz="3300" b="1" dirty="0">
                <a:solidFill>
                  <a:prstClr val="white"/>
                </a:solidFill>
                <a:latin typeface="微软雅黑" panose="020B0503020204020204" pitchFamily="34" charset="-122"/>
                <a:ea typeface="微软雅黑" panose="020B0503020204020204" pitchFamily="34" charset="-122"/>
              </a:rPr>
              <a:t>房地产的特征</a:t>
            </a:r>
          </a:p>
        </p:txBody>
      </p:sp>
      <p:cxnSp>
        <p:nvCxnSpPr>
          <p:cNvPr id="11" name="直接连接符 10"/>
          <p:cNvCxnSpPr/>
          <p:nvPr/>
        </p:nvCxnSpPr>
        <p:spPr>
          <a:xfrm>
            <a:off x="1055689" y="914401"/>
            <a:ext cx="0" cy="6203575"/>
          </a:xfrm>
          <a:prstGeom prst="line">
            <a:avLst/>
          </a:prstGeom>
          <a:ln w="63500">
            <a:solidFill>
              <a:srgbClr val="BFBFBF"/>
            </a:solidFill>
            <a:prstDash val="sysDot"/>
          </a:ln>
        </p:spPr>
        <p:style>
          <a:lnRef idx="1">
            <a:schemeClr val="accent1"/>
          </a:lnRef>
          <a:fillRef idx="0">
            <a:schemeClr val="accent1"/>
          </a:fillRef>
          <a:effectRef idx="0">
            <a:schemeClr val="accent1"/>
          </a:effectRef>
          <a:fontRef idx="minor">
            <a:schemeClr val="tx1"/>
          </a:fontRef>
        </p:style>
      </p:cxnSp>
      <p:grpSp>
        <p:nvGrpSpPr>
          <p:cNvPr id="12" name="组合 11"/>
          <p:cNvGrpSpPr/>
          <p:nvPr/>
        </p:nvGrpSpPr>
        <p:grpSpPr>
          <a:xfrm>
            <a:off x="778792" y="607595"/>
            <a:ext cx="553791" cy="553791"/>
            <a:chOff x="10757678" y="457928"/>
            <a:chExt cx="553791" cy="553791"/>
          </a:xfrm>
        </p:grpSpPr>
        <p:sp>
          <p:nvSpPr>
            <p:cNvPr id="13" name="椭圆 12"/>
            <p:cNvSpPr/>
            <p:nvPr/>
          </p:nvSpPr>
          <p:spPr>
            <a:xfrm>
              <a:off x="10882648" y="553792"/>
              <a:ext cx="309093" cy="3348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同心圆 33"/>
            <p:cNvSpPr/>
            <p:nvPr/>
          </p:nvSpPr>
          <p:spPr>
            <a:xfrm>
              <a:off x="10757678" y="457928"/>
              <a:ext cx="553791" cy="553791"/>
            </a:xfrm>
            <a:prstGeom prst="donut">
              <a:avLst/>
            </a:prstGeom>
            <a:solidFill>
              <a:srgbClr val="0089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spTree>
    <p:extLst>
      <p:ext uri="{BB962C8B-B14F-4D97-AF65-F5344CB8AC3E}">
        <p14:creationId xmlns:p14="http://schemas.microsoft.com/office/powerpoint/2010/main" val="3399715572"/>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1000"/>
                                        <p:tgtEl>
                                          <p:spTgt spid="9"/>
                                        </p:tgtEl>
                                      </p:cBhvr>
                                    </p:animEffect>
                                    <p:anim calcmode="lin" valueType="num">
                                      <p:cBhvr>
                                        <p:cTn id="13" dur="1000" fill="hold"/>
                                        <p:tgtEl>
                                          <p:spTgt spid="9"/>
                                        </p:tgtEl>
                                        <p:attrNameLst>
                                          <p:attrName>ppt_x</p:attrName>
                                        </p:attrNameLst>
                                      </p:cBhvr>
                                      <p:tavLst>
                                        <p:tav tm="0">
                                          <p:val>
                                            <p:strVal val="#ppt_x"/>
                                          </p:val>
                                        </p:tav>
                                        <p:tav tm="100000">
                                          <p:val>
                                            <p:strVal val="#ppt_x"/>
                                          </p:val>
                                        </p:tav>
                                      </p:tavLst>
                                    </p:anim>
                                    <p:anim calcmode="lin" valueType="num">
                                      <p:cBhvr>
                                        <p:cTn id="14"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1000"/>
                                        <p:tgtEl>
                                          <p:spTgt spid="6"/>
                                        </p:tgtEl>
                                      </p:cBhvr>
                                    </p:animEffect>
                                    <p:anim calcmode="lin" valueType="num">
                                      <p:cBhvr>
                                        <p:cTn id="20" dur="1000" fill="hold"/>
                                        <p:tgtEl>
                                          <p:spTgt spid="6"/>
                                        </p:tgtEl>
                                        <p:attrNameLst>
                                          <p:attrName>ppt_x</p:attrName>
                                        </p:attrNameLst>
                                      </p:cBhvr>
                                      <p:tavLst>
                                        <p:tav tm="0">
                                          <p:val>
                                            <p:strVal val="#ppt_x"/>
                                          </p:val>
                                        </p:tav>
                                        <p:tav tm="100000">
                                          <p:val>
                                            <p:strVal val="#ppt_x"/>
                                          </p:val>
                                        </p:tav>
                                      </p:tavLst>
                                    </p:anim>
                                    <p:anim calcmode="lin" valueType="num">
                                      <p:cBhvr>
                                        <p:cTn id="21"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P spid="8" grpId="0"/>
      <p:bldP spid="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 name="肘形连接符 19"/>
          <p:cNvCxnSpPr/>
          <p:nvPr/>
        </p:nvCxnSpPr>
        <p:spPr>
          <a:xfrm rot="10800000" flipV="1">
            <a:off x="1055689" y="-441886"/>
            <a:ext cx="10015541" cy="1356286"/>
          </a:xfrm>
          <a:prstGeom prst="bentConnector3">
            <a:avLst>
              <a:gd name="adj1" fmla="val -5984"/>
            </a:avLst>
          </a:prstGeom>
          <a:ln w="63500">
            <a:solidFill>
              <a:srgbClr val="BFBFBF"/>
            </a:solidFill>
            <a:prstDash val="sysDot"/>
          </a:ln>
        </p:spPr>
        <p:style>
          <a:lnRef idx="1">
            <a:schemeClr val="accent1"/>
          </a:lnRef>
          <a:fillRef idx="0">
            <a:schemeClr val="accent1"/>
          </a:fillRef>
          <a:effectRef idx="0">
            <a:schemeClr val="accent1"/>
          </a:effectRef>
          <a:fontRef idx="minor">
            <a:schemeClr val="tx1"/>
          </a:fontRef>
        </p:style>
      </p:cxnSp>
      <p:sp>
        <p:nvSpPr>
          <p:cNvPr id="8" name="文本框 7"/>
          <p:cNvSpPr txBox="1"/>
          <p:nvPr/>
        </p:nvSpPr>
        <p:spPr>
          <a:xfrm>
            <a:off x="1402901" y="1424923"/>
            <a:ext cx="2342229" cy="1200329"/>
          </a:xfrm>
          <a:prstGeom prst="rect">
            <a:avLst/>
          </a:prstGeom>
          <a:noFill/>
        </p:spPr>
        <p:txBody>
          <a:bodyPr wrap="square" rtlCol="0">
            <a:spAutoFit/>
          </a:bodyPr>
          <a:lstStyle/>
          <a:p>
            <a:r>
              <a:rPr lang="zh-CN" altLang="en-US" sz="3200" dirty="0">
                <a:solidFill>
                  <a:schemeClr val="tx1">
                    <a:lumMod val="75000"/>
                    <a:lumOff val="25000"/>
                  </a:schemeClr>
                </a:solidFill>
                <a:latin typeface="微软雅黑" panose="020B0503020204020204" pitchFamily="34" charset="-122"/>
                <a:ea typeface="微软雅黑" panose="020B0503020204020204" pitchFamily="34" charset="-122"/>
              </a:rPr>
              <a:t>土地出让权</a:t>
            </a:r>
            <a:endParaRPr lang="en-US" altLang="zh-CN" sz="32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4000" b="1" dirty="0">
                <a:solidFill>
                  <a:srgbClr val="0089F0"/>
                </a:solidFill>
                <a:latin typeface="微软雅黑" panose="020B0503020204020204" pitchFamily="34" charset="-122"/>
                <a:ea typeface="微软雅黑" panose="020B0503020204020204" pitchFamily="34" charset="-122"/>
              </a:rPr>
              <a:t>最高年限</a:t>
            </a:r>
          </a:p>
        </p:txBody>
      </p:sp>
      <p:sp>
        <p:nvSpPr>
          <p:cNvPr id="9" name="矩形 8"/>
          <p:cNvSpPr/>
          <p:nvPr/>
        </p:nvSpPr>
        <p:spPr>
          <a:xfrm>
            <a:off x="1195733" y="1557445"/>
            <a:ext cx="189465" cy="997918"/>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0000"/>
              </a:solidFill>
            </a:endParaRPr>
          </a:p>
        </p:txBody>
      </p:sp>
      <p:sp>
        <p:nvSpPr>
          <p:cNvPr id="10" name="剪去对角的矩形 53"/>
          <p:cNvSpPr/>
          <p:nvPr/>
        </p:nvSpPr>
        <p:spPr>
          <a:xfrm>
            <a:off x="8075068" y="439606"/>
            <a:ext cx="3594539" cy="897049"/>
          </a:xfrm>
          <a:prstGeom prst="snip2DiagRect">
            <a:avLst>
              <a:gd name="adj1" fmla="val 0"/>
              <a:gd name="adj2" fmla="val 28559"/>
            </a:avLst>
          </a:prstGeom>
          <a:solidFill>
            <a:srgbClr val="0089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altLang="zh-CN" sz="3300" b="1" dirty="0">
                <a:solidFill>
                  <a:prstClr val="white"/>
                </a:solidFill>
                <a:latin typeface="微软雅黑" panose="020B0503020204020204" pitchFamily="34" charset="-122"/>
                <a:ea typeface="微软雅黑" panose="020B0503020204020204" pitchFamily="34" charset="-122"/>
              </a:rPr>
              <a:t>2.</a:t>
            </a:r>
            <a:r>
              <a:rPr lang="zh-CN" altLang="en-US" sz="3300" b="1" dirty="0">
                <a:solidFill>
                  <a:prstClr val="white"/>
                </a:solidFill>
                <a:latin typeface="微软雅黑" panose="020B0503020204020204" pitchFamily="34" charset="-122"/>
                <a:ea typeface="微软雅黑" panose="020B0503020204020204" pitchFamily="34" charset="-122"/>
              </a:rPr>
              <a:t>房地产的特征</a:t>
            </a:r>
          </a:p>
        </p:txBody>
      </p:sp>
      <p:cxnSp>
        <p:nvCxnSpPr>
          <p:cNvPr id="11" name="直接连接符 10"/>
          <p:cNvCxnSpPr/>
          <p:nvPr/>
        </p:nvCxnSpPr>
        <p:spPr>
          <a:xfrm>
            <a:off x="1055689" y="914401"/>
            <a:ext cx="0" cy="6203575"/>
          </a:xfrm>
          <a:prstGeom prst="line">
            <a:avLst/>
          </a:prstGeom>
          <a:ln w="63500">
            <a:solidFill>
              <a:srgbClr val="BFBFBF"/>
            </a:solidFill>
            <a:prstDash val="sysDot"/>
          </a:ln>
        </p:spPr>
        <p:style>
          <a:lnRef idx="1">
            <a:schemeClr val="accent1"/>
          </a:lnRef>
          <a:fillRef idx="0">
            <a:schemeClr val="accent1"/>
          </a:fillRef>
          <a:effectRef idx="0">
            <a:schemeClr val="accent1"/>
          </a:effectRef>
          <a:fontRef idx="minor">
            <a:schemeClr val="tx1"/>
          </a:fontRef>
        </p:style>
      </p:cxnSp>
      <p:grpSp>
        <p:nvGrpSpPr>
          <p:cNvPr id="12" name="组合 11"/>
          <p:cNvGrpSpPr/>
          <p:nvPr/>
        </p:nvGrpSpPr>
        <p:grpSpPr>
          <a:xfrm>
            <a:off x="778792" y="607595"/>
            <a:ext cx="553791" cy="553791"/>
            <a:chOff x="10757678" y="457928"/>
            <a:chExt cx="553791" cy="553791"/>
          </a:xfrm>
        </p:grpSpPr>
        <p:sp>
          <p:nvSpPr>
            <p:cNvPr id="13" name="椭圆 12"/>
            <p:cNvSpPr/>
            <p:nvPr/>
          </p:nvSpPr>
          <p:spPr>
            <a:xfrm>
              <a:off x="10882648" y="553792"/>
              <a:ext cx="309093" cy="3348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同心圆 33"/>
            <p:cNvSpPr/>
            <p:nvPr/>
          </p:nvSpPr>
          <p:spPr>
            <a:xfrm>
              <a:off x="10757678" y="457928"/>
              <a:ext cx="553791" cy="553791"/>
            </a:xfrm>
            <a:prstGeom prst="donut">
              <a:avLst/>
            </a:prstGeom>
            <a:solidFill>
              <a:srgbClr val="0089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sp>
        <p:nvSpPr>
          <p:cNvPr id="16" name="文本框 15"/>
          <p:cNvSpPr txBox="1"/>
          <p:nvPr/>
        </p:nvSpPr>
        <p:spPr>
          <a:xfrm>
            <a:off x="2196741" y="2555363"/>
            <a:ext cx="9221023" cy="3453253"/>
          </a:xfrm>
          <a:prstGeom prst="rect">
            <a:avLst/>
          </a:prstGeom>
          <a:noFill/>
        </p:spPr>
        <p:txBody>
          <a:bodyPr wrap="square" rtlCol="0">
            <a:spAutoFit/>
          </a:bodyPr>
          <a:lstStyle/>
          <a:p>
            <a:pPr lvl="0">
              <a:lnSpc>
                <a:spcPct val="120000"/>
              </a:lnSpc>
            </a:pPr>
            <a:r>
              <a:rPr lang="zh-CN" altLang="en-US" sz="2800" dirty="0">
                <a:solidFill>
                  <a:prstClr val="black">
                    <a:lumMod val="75000"/>
                    <a:lumOff val="25000"/>
                  </a:prstClr>
                </a:solidFill>
                <a:latin typeface="微软雅黑" panose="020B0503020204020204" pitchFamily="34" charset="-122"/>
                <a:ea typeface="微软雅黑" panose="020B0503020204020204" pitchFamily="34" charset="-122"/>
              </a:rPr>
              <a:t>国有土地出让：</a:t>
            </a:r>
            <a:endParaRPr lang="en-US" altLang="zh-CN" sz="2800" dirty="0">
              <a:solidFill>
                <a:prstClr val="black">
                  <a:lumMod val="75000"/>
                  <a:lumOff val="25000"/>
                </a:prstClr>
              </a:solidFill>
              <a:latin typeface="微软雅黑" panose="020B0503020204020204" pitchFamily="34" charset="-122"/>
              <a:ea typeface="微软雅黑" panose="020B0503020204020204" pitchFamily="34" charset="-122"/>
            </a:endParaRPr>
          </a:p>
          <a:p>
            <a:pPr lvl="0" indent="457200">
              <a:lnSpc>
                <a:spcPct val="120000"/>
              </a:lnSpc>
            </a:pPr>
            <a:r>
              <a:rPr lang="zh-CN" altLang="en-US" dirty="0">
                <a:solidFill>
                  <a:schemeClr val="tx1">
                    <a:lumMod val="75000"/>
                    <a:lumOff val="25000"/>
                  </a:schemeClr>
                </a:solidFill>
                <a:latin typeface="微软雅黑" panose="020B0503020204020204" pitchFamily="34" charset="-122"/>
                <a:ea typeface="微软雅黑" panose="020B0503020204020204" pitchFamily="34" charset="-122"/>
              </a:rPr>
              <a:t>国家以土地所有者的身份将土地使用权在一定年限内让与土地使用者，并由土地使用者向国家支付土地使用权出让金的行为。</a:t>
            </a:r>
            <a:endParaRPr lang="en-US" altLang="zh-CN" dirty="0">
              <a:solidFill>
                <a:schemeClr val="tx1">
                  <a:lumMod val="75000"/>
                  <a:lumOff val="25000"/>
                </a:schemeClr>
              </a:solidFill>
              <a:latin typeface="微软雅黑" panose="020B0503020204020204" pitchFamily="34" charset="-122"/>
              <a:ea typeface="微软雅黑" panose="020B0503020204020204" pitchFamily="34" charset="-122"/>
            </a:endParaRPr>
          </a:p>
          <a:p>
            <a:pPr lvl="0">
              <a:lnSpc>
                <a:spcPct val="120000"/>
              </a:lnSpc>
            </a:pPr>
            <a:r>
              <a:rPr lang="zh-CN" altLang="en-US" sz="2800" dirty="0">
                <a:solidFill>
                  <a:prstClr val="black">
                    <a:lumMod val="75000"/>
                    <a:lumOff val="25000"/>
                  </a:prstClr>
                </a:solidFill>
                <a:latin typeface="微软雅黑" panose="020B0503020204020204" pitchFamily="34" charset="-122"/>
                <a:ea typeface="微软雅黑" panose="020B0503020204020204" pitchFamily="34" charset="-122"/>
              </a:rPr>
              <a:t>土地出让权最高年限：</a:t>
            </a:r>
            <a:endParaRPr lang="en-US" altLang="zh-CN" sz="2800" dirty="0">
              <a:solidFill>
                <a:prstClr val="black">
                  <a:lumMod val="75000"/>
                  <a:lumOff val="25000"/>
                </a:prstClr>
              </a:solidFill>
              <a:latin typeface="微软雅黑" panose="020B0503020204020204" pitchFamily="34" charset="-122"/>
              <a:ea typeface="微软雅黑" panose="020B0503020204020204" pitchFamily="34" charset="-122"/>
            </a:endParaRPr>
          </a:p>
          <a:p>
            <a:pPr lvl="0" indent="457200">
              <a:lnSpc>
                <a:spcPct val="120000"/>
              </a:lnSpc>
            </a:pPr>
            <a:r>
              <a:rPr lang="zh-CN" altLang="en-US" dirty="0">
                <a:solidFill>
                  <a:schemeClr val="tx1">
                    <a:lumMod val="75000"/>
                    <a:lumOff val="25000"/>
                  </a:schemeClr>
                </a:solidFill>
                <a:latin typeface="微软雅黑" panose="020B0503020204020204" pitchFamily="34" charset="-122"/>
                <a:ea typeface="微软雅黑" panose="020B0503020204020204" pitchFamily="34" charset="-122"/>
              </a:rPr>
              <a:t>居住用地</a:t>
            </a:r>
            <a:r>
              <a:rPr lang="en-US" altLang="zh-CN" dirty="0">
                <a:solidFill>
                  <a:schemeClr val="tx1">
                    <a:lumMod val="75000"/>
                    <a:lumOff val="25000"/>
                  </a:schemeClr>
                </a:solidFill>
                <a:latin typeface="微软雅黑" panose="020B0503020204020204" pitchFamily="34" charset="-122"/>
                <a:ea typeface="微软雅黑" panose="020B0503020204020204" pitchFamily="34" charset="-122"/>
              </a:rPr>
              <a:t>70</a:t>
            </a:r>
            <a:r>
              <a:rPr lang="zh-CN" altLang="en-US" dirty="0">
                <a:solidFill>
                  <a:schemeClr val="tx1">
                    <a:lumMod val="75000"/>
                    <a:lumOff val="25000"/>
                  </a:schemeClr>
                </a:solidFill>
                <a:latin typeface="微软雅黑" panose="020B0503020204020204" pitchFamily="34" charset="-122"/>
                <a:ea typeface="微软雅黑" panose="020B0503020204020204" pitchFamily="34" charset="-122"/>
              </a:rPr>
              <a:t>年</a:t>
            </a:r>
          </a:p>
          <a:p>
            <a:pPr indent="457200">
              <a:lnSpc>
                <a:spcPct val="120000"/>
              </a:lnSpc>
            </a:pPr>
            <a:r>
              <a:rPr lang="zh-CN" altLang="en-US" dirty="0">
                <a:solidFill>
                  <a:schemeClr val="tx1">
                    <a:lumMod val="75000"/>
                    <a:lumOff val="25000"/>
                  </a:schemeClr>
                </a:solidFill>
                <a:latin typeface="微软雅黑" panose="020B0503020204020204" pitchFamily="34" charset="-122"/>
                <a:ea typeface="微软雅黑" panose="020B0503020204020204" pitchFamily="34" charset="-122"/>
              </a:rPr>
              <a:t>工业用地</a:t>
            </a:r>
            <a:r>
              <a:rPr lang="en-US" altLang="zh-CN" dirty="0">
                <a:solidFill>
                  <a:schemeClr val="tx1">
                    <a:lumMod val="75000"/>
                    <a:lumOff val="25000"/>
                  </a:schemeClr>
                </a:solidFill>
                <a:latin typeface="微软雅黑" panose="020B0503020204020204" pitchFamily="34" charset="-122"/>
                <a:ea typeface="微软雅黑" panose="020B0503020204020204" pitchFamily="34" charset="-122"/>
              </a:rPr>
              <a:t>50</a:t>
            </a:r>
            <a:r>
              <a:rPr lang="zh-CN" altLang="en-US" dirty="0">
                <a:solidFill>
                  <a:schemeClr val="tx1">
                    <a:lumMod val="75000"/>
                    <a:lumOff val="25000"/>
                  </a:schemeClr>
                </a:solidFill>
                <a:latin typeface="微软雅黑" panose="020B0503020204020204" pitchFamily="34" charset="-122"/>
                <a:ea typeface="微软雅黑" panose="020B0503020204020204" pitchFamily="34" charset="-122"/>
              </a:rPr>
              <a:t>年</a:t>
            </a:r>
          </a:p>
          <a:p>
            <a:pPr indent="457200">
              <a:lnSpc>
                <a:spcPct val="120000"/>
              </a:lnSpc>
            </a:pPr>
            <a:r>
              <a:rPr lang="zh-CN" altLang="en-US" dirty="0">
                <a:solidFill>
                  <a:schemeClr val="tx1">
                    <a:lumMod val="75000"/>
                    <a:lumOff val="25000"/>
                  </a:schemeClr>
                </a:solidFill>
                <a:latin typeface="微软雅黑" panose="020B0503020204020204" pitchFamily="34" charset="-122"/>
                <a:ea typeface="微软雅黑" panose="020B0503020204020204" pitchFamily="34" charset="-122"/>
              </a:rPr>
              <a:t>教育、科技、文化、卫生、体育等用地</a:t>
            </a:r>
            <a:r>
              <a:rPr lang="en-US" altLang="zh-CN" dirty="0">
                <a:solidFill>
                  <a:schemeClr val="tx1">
                    <a:lumMod val="75000"/>
                    <a:lumOff val="25000"/>
                  </a:schemeClr>
                </a:solidFill>
                <a:latin typeface="微软雅黑" panose="020B0503020204020204" pitchFamily="34" charset="-122"/>
                <a:ea typeface="微软雅黑" panose="020B0503020204020204" pitchFamily="34" charset="-122"/>
              </a:rPr>
              <a:t>50</a:t>
            </a:r>
            <a:r>
              <a:rPr lang="zh-CN" altLang="en-US" dirty="0">
                <a:solidFill>
                  <a:schemeClr val="tx1">
                    <a:lumMod val="75000"/>
                    <a:lumOff val="25000"/>
                  </a:schemeClr>
                </a:solidFill>
                <a:latin typeface="微软雅黑" panose="020B0503020204020204" pitchFamily="34" charset="-122"/>
                <a:ea typeface="微软雅黑" panose="020B0503020204020204" pitchFamily="34" charset="-122"/>
              </a:rPr>
              <a:t>年</a:t>
            </a:r>
          </a:p>
          <a:p>
            <a:pPr indent="457200">
              <a:lnSpc>
                <a:spcPct val="120000"/>
              </a:lnSpc>
            </a:pPr>
            <a:r>
              <a:rPr lang="zh-CN" altLang="en-US" dirty="0">
                <a:solidFill>
                  <a:schemeClr val="tx1">
                    <a:lumMod val="75000"/>
                    <a:lumOff val="25000"/>
                  </a:schemeClr>
                </a:solidFill>
                <a:latin typeface="微软雅黑" panose="020B0503020204020204" pitchFamily="34" charset="-122"/>
                <a:ea typeface="微软雅黑" panose="020B0503020204020204" pitchFamily="34" charset="-122"/>
              </a:rPr>
              <a:t>商业、旅游、娱乐用地</a:t>
            </a:r>
            <a:r>
              <a:rPr lang="en-US" altLang="zh-CN" dirty="0">
                <a:solidFill>
                  <a:schemeClr val="tx1">
                    <a:lumMod val="75000"/>
                    <a:lumOff val="25000"/>
                  </a:schemeClr>
                </a:solidFill>
                <a:latin typeface="微软雅黑" panose="020B0503020204020204" pitchFamily="34" charset="-122"/>
                <a:ea typeface="微软雅黑" panose="020B0503020204020204" pitchFamily="34" charset="-122"/>
              </a:rPr>
              <a:t>40</a:t>
            </a:r>
            <a:r>
              <a:rPr lang="zh-CN" altLang="en-US" dirty="0">
                <a:solidFill>
                  <a:schemeClr val="tx1">
                    <a:lumMod val="75000"/>
                    <a:lumOff val="25000"/>
                  </a:schemeClr>
                </a:solidFill>
                <a:latin typeface="微软雅黑" panose="020B0503020204020204" pitchFamily="34" charset="-122"/>
                <a:ea typeface="微软雅黑" panose="020B0503020204020204" pitchFamily="34" charset="-122"/>
              </a:rPr>
              <a:t>年</a:t>
            </a:r>
            <a:endParaRPr lang="en-US" altLang="zh-CN" dirty="0">
              <a:solidFill>
                <a:schemeClr val="tx1">
                  <a:lumMod val="75000"/>
                  <a:lumOff val="25000"/>
                </a:schemeClr>
              </a:solidFill>
              <a:latin typeface="微软雅黑" panose="020B0503020204020204" pitchFamily="34" charset="-122"/>
              <a:ea typeface="微软雅黑" panose="020B0503020204020204" pitchFamily="34" charset="-122"/>
            </a:endParaRPr>
          </a:p>
          <a:p>
            <a:pPr indent="457200">
              <a:lnSpc>
                <a:spcPct val="120000"/>
              </a:lnSpc>
            </a:pPr>
            <a:r>
              <a:rPr lang="zh-CN" altLang="en-US" dirty="0">
                <a:solidFill>
                  <a:schemeClr val="tx1">
                    <a:lumMod val="75000"/>
                    <a:lumOff val="25000"/>
                  </a:schemeClr>
                </a:solidFill>
                <a:latin typeface="微软雅黑" panose="020B0503020204020204" pitchFamily="34" charset="-122"/>
                <a:ea typeface="微软雅黑" panose="020B0503020204020204" pitchFamily="34" charset="-122"/>
              </a:rPr>
              <a:t>综合及其它用地</a:t>
            </a:r>
            <a:r>
              <a:rPr lang="en-US" altLang="zh-CN" dirty="0">
                <a:solidFill>
                  <a:schemeClr val="tx1">
                    <a:lumMod val="75000"/>
                    <a:lumOff val="25000"/>
                  </a:schemeClr>
                </a:solidFill>
                <a:latin typeface="微软雅黑" panose="020B0503020204020204" pitchFamily="34" charset="-122"/>
                <a:ea typeface="微软雅黑" panose="020B0503020204020204" pitchFamily="34" charset="-122"/>
              </a:rPr>
              <a:t>50</a:t>
            </a:r>
            <a:r>
              <a:rPr lang="zh-CN" altLang="en-US" dirty="0">
                <a:solidFill>
                  <a:schemeClr val="tx1">
                    <a:lumMod val="75000"/>
                    <a:lumOff val="25000"/>
                  </a:schemeClr>
                </a:solidFill>
                <a:latin typeface="微软雅黑" panose="020B0503020204020204" pitchFamily="34" charset="-122"/>
                <a:ea typeface="微软雅黑" panose="020B0503020204020204" pitchFamily="34" charset="-122"/>
              </a:rPr>
              <a:t>年</a:t>
            </a:r>
            <a:endParaRPr lang="en-US" altLang="zh-CN"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4265304257"/>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1000"/>
                                        <p:tgtEl>
                                          <p:spTgt spid="9"/>
                                        </p:tgtEl>
                                      </p:cBhvr>
                                    </p:animEffect>
                                    <p:anim calcmode="lin" valueType="num">
                                      <p:cBhvr>
                                        <p:cTn id="13" dur="1000" fill="hold"/>
                                        <p:tgtEl>
                                          <p:spTgt spid="9"/>
                                        </p:tgtEl>
                                        <p:attrNameLst>
                                          <p:attrName>ppt_x</p:attrName>
                                        </p:attrNameLst>
                                      </p:cBhvr>
                                      <p:tavLst>
                                        <p:tav tm="0">
                                          <p:val>
                                            <p:strVal val="#ppt_x"/>
                                          </p:val>
                                        </p:tav>
                                        <p:tav tm="100000">
                                          <p:val>
                                            <p:strVal val="#ppt_x"/>
                                          </p:val>
                                        </p:tav>
                                      </p:tavLst>
                                    </p:anim>
                                    <p:anim calcmode="lin" valueType="num">
                                      <p:cBhvr>
                                        <p:cTn id="14"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16">
                                            <p:txEl>
                                              <p:pRg st="2" end="2"/>
                                            </p:txEl>
                                          </p:spTgt>
                                        </p:tgtEl>
                                        <p:attrNameLst>
                                          <p:attrName>style.visibility</p:attrName>
                                        </p:attrNameLst>
                                      </p:cBhvr>
                                      <p:to>
                                        <p:strVal val="visible"/>
                                      </p:to>
                                    </p:set>
                                    <p:animEffect transition="in" filter="fade">
                                      <p:cBhvr>
                                        <p:cTn id="19" dur="1000"/>
                                        <p:tgtEl>
                                          <p:spTgt spid="16">
                                            <p:txEl>
                                              <p:pRg st="2" end="2"/>
                                            </p:txEl>
                                          </p:spTgt>
                                        </p:tgtEl>
                                      </p:cBhvr>
                                    </p:animEffect>
                                    <p:anim calcmode="lin" valueType="num">
                                      <p:cBhvr>
                                        <p:cTn id="20" dur="1000" fill="hold"/>
                                        <p:tgtEl>
                                          <p:spTgt spid="16">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1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16">
                                            <p:txEl>
                                              <p:pRg st="3" end="3"/>
                                            </p:txEl>
                                          </p:spTgt>
                                        </p:tgtEl>
                                        <p:attrNameLst>
                                          <p:attrName>style.visibility</p:attrName>
                                        </p:attrNameLst>
                                      </p:cBhvr>
                                      <p:to>
                                        <p:strVal val="visible"/>
                                      </p:to>
                                    </p:set>
                                    <p:animEffect transition="in" filter="fade">
                                      <p:cBhvr>
                                        <p:cTn id="26" dur="1000"/>
                                        <p:tgtEl>
                                          <p:spTgt spid="16">
                                            <p:txEl>
                                              <p:pRg st="3" end="3"/>
                                            </p:txEl>
                                          </p:spTgt>
                                        </p:tgtEl>
                                      </p:cBhvr>
                                    </p:animEffect>
                                    <p:anim calcmode="lin" valueType="num">
                                      <p:cBhvr>
                                        <p:cTn id="27" dur="1000" fill="hold"/>
                                        <p:tgtEl>
                                          <p:spTgt spid="16">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16">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16">
                                            <p:txEl>
                                              <p:pRg st="0" end="0"/>
                                            </p:txEl>
                                          </p:spTgt>
                                        </p:tgtEl>
                                        <p:attrNameLst>
                                          <p:attrName>style.visibility</p:attrName>
                                        </p:attrNameLst>
                                      </p:cBhvr>
                                      <p:to>
                                        <p:strVal val="visible"/>
                                      </p:to>
                                    </p:set>
                                    <p:animEffect transition="in" filter="fade">
                                      <p:cBhvr>
                                        <p:cTn id="33" dur="1000"/>
                                        <p:tgtEl>
                                          <p:spTgt spid="16">
                                            <p:txEl>
                                              <p:pRg st="0" end="0"/>
                                            </p:txEl>
                                          </p:spTgt>
                                        </p:tgtEl>
                                      </p:cBhvr>
                                    </p:animEffect>
                                    <p:anim calcmode="lin" valueType="num">
                                      <p:cBhvr>
                                        <p:cTn id="34" dur="1000" fill="hold"/>
                                        <p:tgtEl>
                                          <p:spTgt spid="16">
                                            <p:txEl>
                                              <p:pRg st="0" end="0"/>
                                            </p:txEl>
                                          </p:spTgt>
                                        </p:tgtEl>
                                        <p:attrNameLst>
                                          <p:attrName>ppt_x</p:attrName>
                                        </p:attrNameLst>
                                      </p:cBhvr>
                                      <p:tavLst>
                                        <p:tav tm="0">
                                          <p:val>
                                            <p:strVal val="#ppt_x"/>
                                          </p:val>
                                        </p:tav>
                                        <p:tav tm="100000">
                                          <p:val>
                                            <p:strVal val="#ppt_x"/>
                                          </p:val>
                                        </p:tav>
                                      </p:tavLst>
                                    </p:anim>
                                    <p:anim calcmode="lin" valueType="num">
                                      <p:cBhvr>
                                        <p:cTn id="35" dur="1000" fill="hold"/>
                                        <p:tgtEl>
                                          <p:spTgt spid="1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16">
                                            <p:txEl>
                                              <p:pRg st="1" end="1"/>
                                            </p:txEl>
                                          </p:spTgt>
                                        </p:tgtEl>
                                        <p:attrNameLst>
                                          <p:attrName>style.visibility</p:attrName>
                                        </p:attrNameLst>
                                      </p:cBhvr>
                                      <p:to>
                                        <p:strVal val="visible"/>
                                      </p:to>
                                    </p:set>
                                    <p:animEffect transition="in" filter="fade">
                                      <p:cBhvr>
                                        <p:cTn id="40" dur="1000"/>
                                        <p:tgtEl>
                                          <p:spTgt spid="16">
                                            <p:txEl>
                                              <p:pRg st="1" end="1"/>
                                            </p:txEl>
                                          </p:spTgt>
                                        </p:tgtEl>
                                      </p:cBhvr>
                                    </p:animEffect>
                                    <p:anim calcmode="lin" valueType="num">
                                      <p:cBhvr>
                                        <p:cTn id="41" dur="1000" fill="hold"/>
                                        <p:tgtEl>
                                          <p:spTgt spid="16">
                                            <p:txEl>
                                              <p:pRg st="1" end="1"/>
                                            </p:txEl>
                                          </p:spTgt>
                                        </p:tgtEl>
                                        <p:attrNameLst>
                                          <p:attrName>ppt_x</p:attrName>
                                        </p:attrNameLst>
                                      </p:cBhvr>
                                      <p:tavLst>
                                        <p:tav tm="0">
                                          <p:val>
                                            <p:strVal val="#ppt_x"/>
                                          </p:val>
                                        </p:tav>
                                        <p:tav tm="100000">
                                          <p:val>
                                            <p:strVal val="#ppt_x"/>
                                          </p:val>
                                        </p:tav>
                                      </p:tavLst>
                                    </p:anim>
                                    <p:anim calcmode="lin" valueType="num">
                                      <p:cBhvr>
                                        <p:cTn id="42" dur="1000" fill="hold"/>
                                        <p:tgtEl>
                                          <p:spTgt spid="1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nodeType="clickEffect">
                                  <p:stCondLst>
                                    <p:cond delay="0"/>
                                  </p:stCondLst>
                                  <p:childTnLst>
                                    <p:set>
                                      <p:cBhvr>
                                        <p:cTn id="46" dur="1" fill="hold">
                                          <p:stCondLst>
                                            <p:cond delay="0"/>
                                          </p:stCondLst>
                                        </p:cTn>
                                        <p:tgtEl>
                                          <p:spTgt spid="16">
                                            <p:txEl>
                                              <p:pRg st="4" end="4"/>
                                            </p:txEl>
                                          </p:spTgt>
                                        </p:tgtEl>
                                        <p:attrNameLst>
                                          <p:attrName>style.visibility</p:attrName>
                                        </p:attrNameLst>
                                      </p:cBhvr>
                                      <p:to>
                                        <p:strVal val="visible"/>
                                      </p:to>
                                    </p:set>
                                    <p:animEffect transition="in" filter="fade">
                                      <p:cBhvr>
                                        <p:cTn id="47" dur="1000"/>
                                        <p:tgtEl>
                                          <p:spTgt spid="16">
                                            <p:txEl>
                                              <p:pRg st="4" end="4"/>
                                            </p:txEl>
                                          </p:spTgt>
                                        </p:tgtEl>
                                      </p:cBhvr>
                                    </p:animEffect>
                                    <p:anim calcmode="lin" valueType="num">
                                      <p:cBhvr>
                                        <p:cTn id="48" dur="1000" fill="hold"/>
                                        <p:tgtEl>
                                          <p:spTgt spid="16">
                                            <p:txEl>
                                              <p:pRg st="4" end="4"/>
                                            </p:txEl>
                                          </p:spTgt>
                                        </p:tgtEl>
                                        <p:attrNameLst>
                                          <p:attrName>ppt_x</p:attrName>
                                        </p:attrNameLst>
                                      </p:cBhvr>
                                      <p:tavLst>
                                        <p:tav tm="0">
                                          <p:val>
                                            <p:strVal val="#ppt_x"/>
                                          </p:val>
                                        </p:tav>
                                        <p:tav tm="100000">
                                          <p:val>
                                            <p:strVal val="#ppt_x"/>
                                          </p:val>
                                        </p:tav>
                                      </p:tavLst>
                                    </p:anim>
                                    <p:anim calcmode="lin" valueType="num">
                                      <p:cBhvr>
                                        <p:cTn id="49" dur="1000" fill="hold"/>
                                        <p:tgtEl>
                                          <p:spTgt spid="16">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nodeType="clickEffect">
                                  <p:stCondLst>
                                    <p:cond delay="0"/>
                                  </p:stCondLst>
                                  <p:childTnLst>
                                    <p:set>
                                      <p:cBhvr>
                                        <p:cTn id="53" dur="1" fill="hold">
                                          <p:stCondLst>
                                            <p:cond delay="0"/>
                                          </p:stCondLst>
                                        </p:cTn>
                                        <p:tgtEl>
                                          <p:spTgt spid="16">
                                            <p:txEl>
                                              <p:pRg st="5" end="5"/>
                                            </p:txEl>
                                          </p:spTgt>
                                        </p:tgtEl>
                                        <p:attrNameLst>
                                          <p:attrName>style.visibility</p:attrName>
                                        </p:attrNameLst>
                                      </p:cBhvr>
                                      <p:to>
                                        <p:strVal val="visible"/>
                                      </p:to>
                                    </p:set>
                                    <p:animEffect transition="in" filter="fade">
                                      <p:cBhvr>
                                        <p:cTn id="54" dur="1000"/>
                                        <p:tgtEl>
                                          <p:spTgt spid="16">
                                            <p:txEl>
                                              <p:pRg st="5" end="5"/>
                                            </p:txEl>
                                          </p:spTgt>
                                        </p:tgtEl>
                                      </p:cBhvr>
                                    </p:animEffect>
                                    <p:anim calcmode="lin" valueType="num">
                                      <p:cBhvr>
                                        <p:cTn id="55" dur="1000" fill="hold"/>
                                        <p:tgtEl>
                                          <p:spTgt spid="16">
                                            <p:txEl>
                                              <p:pRg st="5" end="5"/>
                                            </p:txEl>
                                          </p:spTgt>
                                        </p:tgtEl>
                                        <p:attrNameLst>
                                          <p:attrName>ppt_x</p:attrName>
                                        </p:attrNameLst>
                                      </p:cBhvr>
                                      <p:tavLst>
                                        <p:tav tm="0">
                                          <p:val>
                                            <p:strVal val="#ppt_x"/>
                                          </p:val>
                                        </p:tav>
                                        <p:tav tm="100000">
                                          <p:val>
                                            <p:strVal val="#ppt_x"/>
                                          </p:val>
                                        </p:tav>
                                      </p:tavLst>
                                    </p:anim>
                                    <p:anim calcmode="lin" valueType="num">
                                      <p:cBhvr>
                                        <p:cTn id="56" dur="1000" fill="hold"/>
                                        <p:tgtEl>
                                          <p:spTgt spid="16">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42" presetClass="entr" presetSubtype="0" fill="hold" nodeType="clickEffect">
                                  <p:stCondLst>
                                    <p:cond delay="0"/>
                                  </p:stCondLst>
                                  <p:childTnLst>
                                    <p:set>
                                      <p:cBhvr>
                                        <p:cTn id="60" dur="1" fill="hold">
                                          <p:stCondLst>
                                            <p:cond delay="0"/>
                                          </p:stCondLst>
                                        </p:cTn>
                                        <p:tgtEl>
                                          <p:spTgt spid="16">
                                            <p:txEl>
                                              <p:pRg st="6" end="6"/>
                                            </p:txEl>
                                          </p:spTgt>
                                        </p:tgtEl>
                                        <p:attrNameLst>
                                          <p:attrName>style.visibility</p:attrName>
                                        </p:attrNameLst>
                                      </p:cBhvr>
                                      <p:to>
                                        <p:strVal val="visible"/>
                                      </p:to>
                                    </p:set>
                                    <p:animEffect transition="in" filter="fade">
                                      <p:cBhvr>
                                        <p:cTn id="61" dur="1000"/>
                                        <p:tgtEl>
                                          <p:spTgt spid="16">
                                            <p:txEl>
                                              <p:pRg st="6" end="6"/>
                                            </p:txEl>
                                          </p:spTgt>
                                        </p:tgtEl>
                                      </p:cBhvr>
                                    </p:animEffect>
                                    <p:anim calcmode="lin" valueType="num">
                                      <p:cBhvr>
                                        <p:cTn id="62" dur="1000" fill="hold"/>
                                        <p:tgtEl>
                                          <p:spTgt spid="16">
                                            <p:txEl>
                                              <p:pRg st="6" end="6"/>
                                            </p:txEl>
                                          </p:spTgt>
                                        </p:tgtEl>
                                        <p:attrNameLst>
                                          <p:attrName>ppt_x</p:attrName>
                                        </p:attrNameLst>
                                      </p:cBhvr>
                                      <p:tavLst>
                                        <p:tav tm="0">
                                          <p:val>
                                            <p:strVal val="#ppt_x"/>
                                          </p:val>
                                        </p:tav>
                                        <p:tav tm="100000">
                                          <p:val>
                                            <p:strVal val="#ppt_x"/>
                                          </p:val>
                                        </p:tav>
                                      </p:tavLst>
                                    </p:anim>
                                    <p:anim calcmode="lin" valueType="num">
                                      <p:cBhvr>
                                        <p:cTn id="63" dur="1000" fill="hold"/>
                                        <p:tgtEl>
                                          <p:spTgt spid="16">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42" presetClass="entr" presetSubtype="0" fill="hold" nodeType="clickEffect">
                                  <p:stCondLst>
                                    <p:cond delay="0"/>
                                  </p:stCondLst>
                                  <p:childTnLst>
                                    <p:set>
                                      <p:cBhvr>
                                        <p:cTn id="67" dur="1" fill="hold">
                                          <p:stCondLst>
                                            <p:cond delay="0"/>
                                          </p:stCondLst>
                                        </p:cTn>
                                        <p:tgtEl>
                                          <p:spTgt spid="16">
                                            <p:txEl>
                                              <p:pRg st="7" end="7"/>
                                            </p:txEl>
                                          </p:spTgt>
                                        </p:tgtEl>
                                        <p:attrNameLst>
                                          <p:attrName>style.visibility</p:attrName>
                                        </p:attrNameLst>
                                      </p:cBhvr>
                                      <p:to>
                                        <p:strVal val="visible"/>
                                      </p:to>
                                    </p:set>
                                    <p:animEffect transition="in" filter="fade">
                                      <p:cBhvr>
                                        <p:cTn id="68" dur="1000"/>
                                        <p:tgtEl>
                                          <p:spTgt spid="16">
                                            <p:txEl>
                                              <p:pRg st="7" end="7"/>
                                            </p:txEl>
                                          </p:spTgt>
                                        </p:tgtEl>
                                      </p:cBhvr>
                                    </p:animEffect>
                                    <p:anim calcmode="lin" valueType="num">
                                      <p:cBhvr>
                                        <p:cTn id="69" dur="1000" fill="hold"/>
                                        <p:tgtEl>
                                          <p:spTgt spid="16">
                                            <p:txEl>
                                              <p:pRg st="7" end="7"/>
                                            </p:txEl>
                                          </p:spTgt>
                                        </p:tgtEl>
                                        <p:attrNameLst>
                                          <p:attrName>ppt_x</p:attrName>
                                        </p:attrNameLst>
                                      </p:cBhvr>
                                      <p:tavLst>
                                        <p:tav tm="0">
                                          <p:val>
                                            <p:strVal val="#ppt_x"/>
                                          </p:val>
                                        </p:tav>
                                        <p:tav tm="100000">
                                          <p:val>
                                            <p:strVal val="#ppt_x"/>
                                          </p:val>
                                        </p:tav>
                                      </p:tavLst>
                                    </p:anim>
                                    <p:anim calcmode="lin" valueType="num">
                                      <p:cBhvr>
                                        <p:cTn id="70" dur="1000" fill="hold"/>
                                        <p:tgtEl>
                                          <p:spTgt spid="16">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 name="肘形连接符 19"/>
          <p:cNvCxnSpPr/>
          <p:nvPr/>
        </p:nvCxnSpPr>
        <p:spPr>
          <a:xfrm rot="10800000" flipV="1">
            <a:off x="1055689" y="-441886"/>
            <a:ext cx="10015541" cy="1356286"/>
          </a:xfrm>
          <a:prstGeom prst="bentConnector3">
            <a:avLst>
              <a:gd name="adj1" fmla="val -5984"/>
            </a:avLst>
          </a:prstGeom>
          <a:ln w="63500">
            <a:solidFill>
              <a:srgbClr val="BFBFBF"/>
            </a:solidFill>
            <a:prstDash val="sysDot"/>
          </a:ln>
        </p:spPr>
        <p:style>
          <a:lnRef idx="1">
            <a:schemeClr val="accent1"/>
          </a:lnRef>
          <a:fillRef idx="0">
            <a:schemeClr val="accent1"/>
          </a:fillRef>
          <a:effectRef idx="0">
            <a:schemeClr val="accent1"/>
          </a:effectRef>
          <a:fontRef idx="minor">
            <a:schemeClr val="tx1"/>
          </a:fontRef>
        </p:style>
      </p:cxnSp>
      <p:sp>
        <p:nvSpPr>
          <p:cNvPr id="10" name="剪去对角的矩形 53"/>
          <p:cNvSpPr/>
          <p:nvPr/>
        </p:nvSpPr>
        <p:spPr>
          <a:xfrm>
            <a:off x="8075068" y="439606"/>
            <a:ext cx="3594539" cy="897049"/>
          </a:xfrm>
          <a:prstGeom prst="snip2DiagRect">
            <a:avLst>
              <a:gd name="adj1" fmla="val 0"/>
              <a:gd name="adj2" fmla="val 28559"/>
            </a:avLst>
          </a:prstGeom>
          <a:solidFill>
            <a:srgbClr val="0089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altLang="zh-CN" sz="3300" b="1" dirty="0">
                <a:solidFill>
                  <a:prstClr val="white"/>
                </a:solidFill>
                <a:latin typeface="微软雅黑" panose="020B0503020204020204" pitchFamily="34" charset="-122"/>
                <a:ea typeface="微软雅黑" panose="020B0503020204020204" pitchFamily="34" charset="-122"/>
              </a:rPr>
              <a:t>2.</a:t>
            </a:r>
            <a:r>
              <a:rPr lang="zh-CN" altLang="en-US" sz="3300" b="1" dirty="0">
                <a:solidFill>
                  <a:prstClr val="white"/>
                </a:solidFill>
                <a:latin typeface="微软雅黑" panose="020B0503020204020204" pitchFamily="34" charset="-122"/>
                <a:ea typeface="微软雅黑" panose="020B0503020204020204" pitchFamily="34" charset="-122"/>
              </a:rPr>
              <a:t>房地产的特征</a:t>
            </a:r>
          </a:p>
        </p:txBody>
      </p:sp>
      <p:cxnSp>
        <p:nvCxnSpPr>
          <p:cNvPr id="11" name="直接连接符 10"/>
          <p:cNvCxnSpPr/>
          <p:nvPr/>
        </p:nvCxnSpPr>
        <p:spPr>
          <a:xfrm>
            <a:off x="1055689" y="914401"/>
            <a:ext cx="0" cy="6203575"/>
          </a:xfrm>
          <a:prstGeom prst="line">
            <a:avLst/>
          </a:prstGeom>
          <a:ln w="63500">
            <a:solidFill>
              <a:srgbClr val="BFBFBF"/>
            </a:solidFill>
            <a:prstDash val="sysDot"/>
          </a:ln>
        </p:spPr>
        <p:style>
          <a:lnRef idx="1">
            <a:schemeClr val="accent1"/>
          </a:lnRef>
          <a:fillRef idx="0">
            <a:schemeClr val="accent1"/>
          </a:fillRef>
          <a:effectRef idx="0">
            <a:schemeClr val="accent1"/>
          </a:effectRef>
          <a:fontRef idx="minor">
            <a:schemeClr val="tx1"/>
          </a:fontRef>
        </p:style>
      </p:cxnSp>
      <p:grpSp>
        <p:nvGrpSpPr>
          <p:cNvPr id="12" name="组合 11"/>
          <p:cNvGrpSpPr/>
          <p:nvPr/>
        </p:nvGrpSpPr>
        <p:grpSpPr>
          <a:xfrm>
            <a:off x="778792" y="607595"/>
            <a:ext cx="553791" cy="553791"/>
            <a:chOff x="10757678" y="457928"/>
            <a:chExt cx="553791" cy="553791"/>
          </a:xfrm>
        </p:grpSpPr>
        <p:sp>
          <p:nvSpPr>
            <p:cNvPr id="13" name="椭圆 12"/>
            <p:cNvSpPr/>
            <p:nvPr/>
          </p:nvSpPr>
          <p:spPr>
            <a:xfrm>
              <a:off x="10882648" y="553792"/>
              <a:ext cx="309093" cy="3348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同心圆 33"/>
            <p:cNvSpPr/>
            <p:nvPr/>
          </p:nvSpPr>
          <p:spPr>
            <a:xfrm>
              <a:off x="10757678" y="457928"/>
              <a:ext cx="553791" cy="553791"/>
            </a:xfrm>
            <a:prstGeom prst="donut">
              <a:avLst/>
            </a:prstGeom>
            <a:solidFill>
              <a:srgbClr val="0089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graphicFrame>
        <p:nvGraphicFramePr>
          <p:cNvPr id="16" name="图示 15"/>
          <p:cNvGraphicFramePr/>
          <p:nvPr>
            <p:extLst>
              <p:ext uri="{D42A27DB-BD31-4B8C-83A1-F6EECF244321}">
                <p14:modId xmlns:p14="http://schemas.microsoft.com/office/powerpoint/2010/main" val="588864728"/>
              </p:ext>
            </p:extLst>
          </p:nvPr>
        </p:nvGraphicFramePr>
        <p:xfrm>
          <a:off x="3559800" y="1424923"/>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7" name="文本框 16"/>
          <p:cNvSpPr txBox="1"/>
          <p:nvPr/>
        </p:nvSpPr>
        <p:spPr>
          <a:xfrm>
            <a:off x="1376267" y="1424923"/>
            <a:ext cx="2342229" cy="1200329"/>
          </a:xfrm>
          <a:prstGeom prst="rect">
            <a:avLst/>
          </a:prstGeom>
          <a:noFill/>
        </p:spPr>
        <p:txBody>
          <a:bodyPr wrap="square" rtlCol="0">
            <a:spAutoFit/>
          </a:bodyPr>
          <a:lstStyle/>
          <a:p>
            <a:r>
              <a:rPr lang="zh-CN" altLang="en-US" sz="3200" dirty="0">
                <a:solidFill>
                  <a:schemeClr val="tx1">
                    <a:lumMod val="75000"/>
                    <a:lumOff val="25000"/>
                  </a:schemeClr>
                </a:solidFill>
                <a:latin typeface="微软雅黑" panose="020B0503020204020204" pitchFamily="34" charset="-122"/>
                <a:ea typeface="微软雅黑" panose="020B0503020204020204" pitchFamily="34" charset="-122"/>
              </a:rPr>
              <a:t>特征</a:t>
            </a:r>
            <a:endParaRPr lang="en-US" altLang="zh-CN" sz="32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4000" b="1" dirty="0">
                <a:solidFill>
                  <a:srgbClr val="0089F0"/>
                </a:solidFill>
                <a:latin typeface="微软雅黑" panose="020B0503020204020204" pitchFamily="34" charset="-122"/>
                <a:ea typeface="微软雅黑" panose="020B0503020204020204" pitchFamily="34" charset="-122"/>
              </a:rPr>
              <a:t>经济属性</a:t>
            </a:r>
          </a:p>
        </p:txBody>
      </p:sp>
      <p:sp>
        <p:nvSpPr>
          <p:cNvPr id="18" name="矩形 17"/>
          <p:cNvSpPr/>
          <p:nvPr/>
        </p:nvSpPr>
        <p:spPr>
          <a:xfrm>
            <a:off x="1169099" y="1557445"/>
            <a:ext cx="189465" cy="997918"/>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0000"/>
              </a:solidFill>
            </a:endParaRPr>
          </a:p>
        </p:txBody>
      </p:sp>
    </p:spTree>
    <p:extLst>
      <p:ext uri="{BB962C8B-B14F-4D97-AF65-F5344CB8AC3E}">
        <p14:creationId xmlns:p14="http://schemas.microsoft.com/office/powerpoint/2010/main" val="3847750903"/>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1000"/>
                                        <p:tgtEl>
                                          <p:spTgt spid="17"/>
                                        </p:tgtEl>
                                      </p:cBhvr>
                                    </p:animEffect>
                                    <p:anim calcmode="lin" valueType="num">
                                      <p:cBhvr>
                                        <p:cTn id="8" dur="1000" fill="hold"/>
                                        <p:tgtEl>
                                          <p:spTgt spid="17"/>
                                        </p:tgtEl>
                                        <p:attrNameLst>
                                          <p:attrName>ppt_x</p:attrName>
                                        </p:attrNameLst>
                                      </p:cBhvr>
                                      <p:tavLst>
                                        <p:tav tm="0">
                                          <p:val>
                                            <p:strVal val="#ppt_x"/>
                                          </p:val>
                                        </p:tav>
                                        <p:tav tm="100000">
                                          <p:val>
                                            <p:strVal val="#ppt_x"/>
                                          </p:val>
                                        </p:tav>
                                      </p:tavLst>
                                    </p:anim>
                                    <p:anim calcmode="lin" valueType="num">
                                      <p:cBhvr>
                                        <p:cTn id="9" dur="1000" fill="hold"/>
                                        <p:tgtEl>
                                          <p:spTgt spid="17"/>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fade">
                                      <p:cBhvr>
                                        <p:cTn id="12" dur="1000"/>
                                        <p:tgtEl>
                                          <p:spTgt spid="18"/>
                                        </p:tgtEl>
                                      </p:cBhvr>
                                    </p:animEffect>
                                    <p:anim calcmode="lin" valueType="num">
                                      <p:cBhvr>
                                        <p:cTn id="13" dur="1000" fill="hold"/>
                                        <p:tgtEl>
                                          <p:spTgt spid="18"/>
                                        </p:tgtEl>
                                        <p:attrNameLst>
                                          <p:attrName>ppt_x</p:attrName>
                                        </p:attrNameLst>
                                      </p:cBhvr>
                                      <p:tavLst>
                                        <p:tav tm="0">
                                          <p:val>
                                            <p:strVal val="#ppt_x"/>
                                          </p:val>
                                        </p:tav>
                                        <p:tav tm="100000">
                                          <p:val>
                                            <p:strVal val="#ppt_x"/>
                                          </p:val>
                                        </p:tav>
                                      </p:tavLst>
                                    </p:anim>
                                    <p:anim calcmode="lin" valueType="num">
                                      <p:cBhvr>
                                        <p:cTn id="14"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fade">
                                      <p:cBhvr>
                                        <p:cTn id="19" dur="1000"/>
                                        <p:tgtEl>
                                          <p:spTgt spid="16"/>
                                        </p:tgtEl>
                                      </p:cBhvr>
                                    </p:animEffect>
                                    <p:anim calcmode="lin" valueType="num">
                                      <p:cBhvr>
                                        <p:cTn id="20" dur="1000" fill="hold"/>
                                        <p:tgtEl>
                                          <p:spTgt spid="16"/>
                                        </p:tgtEl>
                                        <p:attrNameLst>
                                          <p:attrName>ppt_x</p:attrName>
                                        </p:attrNameLst>
                                      </p:cBhvr>
                                      <p:tavLst>
                                        <p:tav tm="0">
                                          <p:val>
                                            <p:strVal val="#ppt_x"/>
                                          </p:val>
                                        </p:tav>
                                        <p:tav tm="100000">
                                          <p:val>
                                            <p:strVal val="#ppt_x"/>
                                          </p:val>
                                        </p:tav>
                                      </p:tavLst>
                                    </p:anim>
                                    <p:anim calcmode="lin" valueType="num">
                                      <p:cBhvr>
                                        <p:cTn id="21"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6" grpId="0">
        <p:bldAsOne/>
      </p:bldGraphic>
      <p:bldP spid="17" grpId="0"/>
      <p:bldP spid="1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 name="肘形连接符 19"/>
          <p:cNvCxnSpPr/>
          <p:nvPr/>
        </p:nvCxnSpPr>
        <p:spPr>
          <a:xfrm rot="10800000" flipV="1">
            <a:off x="1055689" y="-441886"/>
            <a:ext cx="10015541" cy="1356286"/>
          </a:xfrm>
          <a:prstGeom prst="bentConnector3">
            <a:avLst>
              <a:gd name="adj1" fmla="val -5984"/>
            </a:avLst>
          </a:prstGeom>
          <a:ln w="63500">
            <a:solidFill>
              <a:srgbClr val="BFBFBF"/>
            </a:solidFill>
            <a:prstDash val="sysDot"/>
          </a:ln>
        </p:spPr>
        <p:style>
          <a:lnRef idx="1">
            <a:schemeClr val="accent1"/>
          </a:lnRef>
          <a:fillRef idx="0">
            <a:schemeClr val="accent1"/>
          </a:fillRef>
          <a:effectRef idx="0">
            <a:schemeClr val="accent1"/>
          </a:effectRef>
          <a:fontRef idx="minor">
            <a:schemeClr val="tx1"/>
          </a:fontRef>
        </p:style>
      </p:cxnSp>
      <p:sp>
        <p:nvSpPr>
          <p:cNvPr id="10" name="剪去对角的矩形 53"/>
          <p:cNvSpPr/>
          <p:nvPr/>
        </p:nvSpPr>
        <p:spPr>
          <a:xfrm>
            <a:off x="8075068" y="439606"/>
            <a:ext cx="3594539" cy="897049"/>
          </a:xfrm>
          <a:prstGeom prst="snip2DiagRect">
            <a:avLst>
              <a:gd name="adj1" fmla="val 0"/>
              <a:gd name="adj2" fmla="val 28559"/>
            </a:avLst>
          </a:prstGeom>
          <a:solidFill>
            <a:srgbClr val="0089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altLang="zh-CN" sz="3300" b="1" dirty="0">
                <a:solidFill>
                  <a:prstClr val="white"/>
                </a:solidFill>
                <a:latin typeface="微软雅黑" panose="020B0503020204020204" pitchFamily="34" charset="-122"/>
                <a:ea typeface="微软雅黑" panose="020B0503020204020204" pitchFamily="34" charset="-122"/>
              </a:rPr>
              <a:t>2.</a:t>
            </a:r>
            <a:r>
              <a:rPr lang="zh-CN" altLang="en-US" sz="3300" b="1" dirty="0">
                <a:solidFill>
                  <a:prstClr val="white"/>
                </a:solidFill>
                <a:latin typeface="微软雅黑" panose="020B0503020204020204" pitchFamily="34" charset="-122"/>
                <a:ea typeface="微软雅黑" panose="020B0503020204020204" pitchFamily="34" charset="-122"/>
              </a:rPr>
              <a:t>房地产的特征</a:t>
            </a:r>
          </a:p>
        </p:txBody>
      </p:sp>
      <p:cxnSp>
        <p:nvCxnSpPr>
          <p:cNvPr id="11" name="直接连接符 10"/>
          <p:cNvCxnSpPr/>
          <p:nvPr/>
        </p:nvCxnSpPr>
        <p:spPr>
          <a:xfrm>
            <a:off x="1055689" y="914401"/>
            <a:ext cx="0" cy="6203575"/>
          </a:xfrm>
          <a:prstGeom prst="line">
            <a:avLst/>
          </a:prstGeom>
          <a:ln w="63500">
            <a:solidFill>
              <a:srgbClr val="BFBFBF"/>
            </a:solidFill>
            <a:prstDash val="sysDot"/>
          </a:ln>
        </p:spPr>
        <p:style>
          <a:lnRef idx="1">
            <a:schemeClr val="accent1"/>
          </a:lnRef>
          <a:fillRef idx="0">
            <a:schemeClr val="accent1"/>
          </a:fillRef>
          <a:effectRef idx="0">
            <a:schemeClr val="accent1"/>
          </a:effectRef>
          <a:fontRef idx="minor">
            <a:schemeClr val="tx1"/>
          </a:fontRef>
        </p:style>
      </p:cxnSp>
      <p:grpSp>
        <p:nvGrpSpPr>
          <p:cNvPr id="12" name="组合 11"/>
          <p:cNvGrpSpPr/>
          <p:nvPr/>
        </p:nvGrpSpPr>
        <p:grpSpPr>
          <a:xfrm>
            <a:off x="778792" y="607595"/>
            <a:ext cx="553791" cy="553791"/>
            <a:chOff x="10757678" y="457928"/>
            <a:chExt cx="553791" cy="553791"/>
          </a:xfrm>
        </p:grpSpPr>
        <p:sp>
          <p:nvSpPr>
            <p:cNvPr id="13" name="椭圆 12"/>
            <p:cNvSpPr/>
            <p:nvPr/>
          </p:nvSpPr>
          <p:spPr>
            <a:xfrm>
              <a:off x="10882648" y="553792"/>
              <a:ext cx="309093" cy="3348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同心圆 33"/>
            <p:cNvSpPr/>
            <p:nvPr/>
          </p:nvSpPr>
          <p:spPr>
            <a:xfrm>
              <a:off x="10757678" y="457928"/>
              <a:ext cx="553791" cy="553791"/>
            </a:xfrm>
            <a:prstGeom prst="donut">
              <a:avLst/>
            </a:prstGeom>
            <a:solidFill>
              <a:srgbClr val="0089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graphicFrame>
        <p:nvGraphicFramePr>
          <p:cNvPr id="19" name="图示 18"/>
          <p:cNvGraphicFramePr/>
          <p:nvPr>
            <p:extLst>
              <p:ext uri="{D42A27DB-BD31-4B8C-83A1-F6EECF244321}">
                <p14:modId xmlns:p14="http://schemas.microsoft.com/office/powerpoint/2010/main" val="2534189227"/>
              </p:ext>
            </p:extLst>
          </p:nvPr>
        </p:nvGraphicFramePr>
        <p:xfrm>
          <a:off x="3542044" y="1424923"/>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0" name="文本框 19"/>
          <p:cNvSpPr txBox="1"/>
          <p:nvPr/>
        </p:nvSpPr>
        <p:spPr>
          <a:xfrm>
            <a:off x="1358511" y="1424923"/>
            <a:ext cx="2342229" cy="1200329"/>
          </a:xfrm>
          <a:prstGeom prst="rect">
            <a:avLst/>
          </a:prstGeom>
          <a:noFill/>
        </p:spPr>
        <p:txBody>
          <a:bodyPr wrap="square" rtlCol="0">
            <a:spAutoFit/>
          </a:bodyPr>
          <a:lstStyle/>
          <a:p>
            <a:r>
              <a:rPr lang="zh-CN" altLang="en-US" sz="3200" dirty="0">
                <a:solidFill>
                  <a:schemeClr val="tx1">
                    <a:lumMod val="75000"/>
                    <a:lumOff val="25000"/>
                  </a:schemeClr>
                </a:solidFill>
                <a:latin typeface="微软雅黑" panose="020B0503020204020204" pitchFamily="34" charset="-122"/>
                <a:ea typeface="微软雅黑" panose="020B0503020204020204" pitchFamily="34" charset="-122"/>
              </a:rPr>
              <a:t>特征</a:t>
            </a:r>
            <a:endParaRPr lang="en-US" altLang="zh-CN" sz="32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4000" b="1" dirty="0">
                <a:solidFill>
                  <a:srgbClr val="0089F0"/>
                </a:solidFill>
                <a:latin typeface="微软雅黑" panose="020B0503020204020204" pitchFamily="34" charset="-122"/>
                <a:ea typeface="微软雅黑" panose="020B0503020204020204" pitchFamily="34" charset="-122"/>
              </a:rPr>
              <a:t>社会属性</a:t>
            </a:r>
          </a:p>
        </p:txBody>
      </p:sp>
      <p:sp>
        <p:nvSpPr>
          <p:cNvPr id="21" name="矩形 20"/>
          <p:cNvSpPr/>
          <p:nvPr/>
        </p:nvSpPr>
        <p:spPr>
          <a:xfrm>
            <a:off x="1151343" y="1557445"/>
            <a:ext cx="189465" cy="997918"/>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0000"/>
              </a:solidFill>
            </a:endParaRPr>
          </a:p>
        </p:txBody>
      </p:sp>
    </p:spTree>
    <p:extLst>
      <p:ext uri="{BB962C8B-B14F-4D97-AF65-F5344CB8AC3E}">
        <p14:creationId xmlns:p14="http://schemas.microsoft.com/office/powerpoint/2010/main" val="4119988138"/>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anim calcmode="lin" valueType="num">
                                      <p:cBhvr>
                                        <p:cTn id="8" dur="1000" fill="hold"/>
                                        <p:tgtEl>
                                          <p:spTgt spid="20"/>
                                        </p:tgtEl>
                                        <p:attrNameLst>
                                          <p:attrName>ppt_x</p:attrName>
                                        </p:attrNameLst>
                                      </p:cBhvr>
                                      <p:tavLst>
                                        <p:tav tm="0">
                                          <p:val>
                                            <p:strVal val="#ppt_x"/>
                                          </p:val>
                                        </p:tav>
                                        <p:tav tm="100000">
                                          <p:val>
                                            <p:strVal val="#ppt_x"/>
                                          </p:val>
                                        </p:tav>
                                      </p:tavLst>
                                    </p:anim>
                                    <p:anim calcmode="lin" valueType="num">
                                      <p:cBhvr>
                                        <p:cTn id="9" dur="1000" fill="hold"/>
                                        <p:tgtEl>
                                          <p:spTgt spid="20"/>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fade">
                                      <p:cBhvr>
                                        <p:cTn id="12" dur="1000"/>
                                        <p:tgtEl>
                                          <p:spTgt spid="21"/>
                                        </p:tgtEl>
                                      </p:cBhvr>
                                    </p:animEffect>
                                    <p:anim calcmode="lin" valueType="num">
                                      <p:cBhvr>
                                        <p:cTn id="13" dur="1000" fill="hold"/>
                                        <p:tgtEl>
                                          <p:spTgt spid="21"/>
                                        </p:tgtEl>
                                        <p:attrNameLst>
                                          <p:attrName>ppt_x</p:attrName>
                                        </p:attrNameLst>
                                      </p:cBhvr>
                                      <p:tavLst>
                                        <p:tav tm="0">
                                          <p:val>
                                            <p:strVal val="#ppt_x"/>
                                          </p:val>
                                        </p:tav>
                                        <p:tav tm="100000">
                                          <p:val>
                                            <p:strVal val="#ppt_x"/>
                                          </p:val>
                                        </p:tav>
                                      </p:tavLst>
                                    </p:anim>
                                    <p:anim calcmode="lin" valueType="num">
                                      <p:cBhvr>
                                        <p:cTn id="14"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9"/>
                                        </p:tgtEl>
                                        <p:attrNameLst>
                                          <p:attrName>style.visibility</p:attrName>
                                        </p:attrNameLst>
                                      </p:cBhvr>
                                      <p:to>
                                        <p:strVal val="visible"/>
                                      </p:to>
                                    </p:set>
                                    <p:animEffect transition="in" filter="fade">
                                      <p:cBhvr>
                                        <p:cTn id="19" dur="1000"/>
                                        <p:tgtEl>
                                          <p:spTgt spid="19"/>
                                        </p:tgtEl>
                                      </p:cBhvr>
                                    </p:animEffect>
                                    <p:anim calcmode="lin" valueType="num">
                                      <p:cBhvr>
                                        <p:cTn id="20" dur="1000" fill="hold"/>
                                        <p:tgtEl>
                                          <p:spTgt spid="19"/>
                                        </p:tgtEl>
                                        <p:attrNameLst>
                                          <p:attrName>ppt_x</p:attrName>
                                        </p:attrNameLst>
                                      </p:cBhvr>
                                      <p:tavLst>
                                        <p:tav tm="0">
                                          <p:val>
                                            <p:strVal val="#ppt_x"/>
                                          </p:val>
                                        </p:tav>
                                        <p:tav tm="100000">
                                          <p:val>
                                            <p:strVal val="#ppt_x"/>
                                          </p:val>
                                        </p:tav>
                                      </p:tavLst>
                                    </p:anim>
                                    <p:anim calcmode="lin" valueType="num">
                                      <p:cBhvr>
                                        <p:cTn id="21"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9" grpId="0">
        <p:bldAsOne/>
      </p:bldGraphic>
      <p:bldP spid="20" grpId="0"/>
      <p:bldP spid="2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6" name="肘形连接符 35"/>
          <p:cNvCxnSpPr/>
          <p:nvPr/>
        </p:nvCxnSpPr>
        <p:spPr>
          <a:xfrm>
            <a:off x="4319753" y="795366"/>
            <a:ext cx="11105171" cy="7619061"/>
          </a:xfrm>
          <a:prstGeom prst="bentConnector3">
            <a:avLst>
              <a:gd name="adj1" fmla="val 66032"/>
            </a:avLst>
          </a:prstGeom>
          <a:ln w="63500">
            <a:solidFill>
              <a:srgbClr val="BFBFBF"/>
            </a:solidFill>
            <a:prstDash val="sysDot"/>
          </a:ln>
        </p:spPr>
        <p:style>
          <a:lnRef idx="1">
            <a:schemeClr val="accent1"/>
          </a:lnRef>
          <a:fillRef idx="0">
            <a:schemeClr val="accent1"/>
          </a:fillRef>
          <a:effectRef idx="0">
            <a:schemeClr val="accent1"/>
          </a:effectRef>
          <a:fontRef idx="minor">
            <a:schemeClr val="tx1"/>
          </a:fontRef>
        </p:style>
      </p:cxnSp>
      <p:grpSp>
        <p:nvGrpSpPr>
          <p:cNvPr id="40" name="组合 39"/>
          <p:cNvGrpSpPr/>
          <p:nvPr/>
        </p:nvGrpSpPr>
        <p:grpSpPr>
          <a:xfrm>
            <a:off x="11362795" y="518469"/>
            <a:ext cx="553791" cy="553791"/>
            <a:chOff x="10757678" y="457928"/>
            <a:chExt cx="553791" cy="553791"/>
          </a:xfrm>
        </p:grpSpPr>
        <p:sp>
          <p:nvSpPr>
            <p:cNvPr id="39" name="椭圆 38"/>
            <p:cNvSpPr/>
            <p:nvPr/>
          </p:nvSpPr>
          <p:spPr>
            <a:xfrm>
              <a:off x="10882648" y="553792"/>
              <a:ext cx="309093" cy="3348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同心圆 33"/>
            <p:cNvSpPr/>
            <p:nvPr/>
          </p:nvSpPr>
          <p:spPr>
            <a:xfrm>
              <a:off x="10757678" y="457928"/>
              <a:ext cx="553791" cy="553791"/>
            </a:xfrm>
            <a:prstGeom prst="donut">
              <a:avLst/>
            </a:prstGeom>
            <a:solidFill>
              <a:srgbClr val="0089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sp>
        <p:nvSpPr>
          <p:cNvPr id="54" name="剪去对角的矩形 53"/>
          <p:cNvSpPr/>
          <p:nvPr/>
        </p:nvSpPr>
        <p:spPr>
          <a:xfrm>
            <a:off x="725214" y="346841"/>
            <a:ext cx="3594539" cy="897049"/>
          </a:xfrm>
          <a:prstGeom prst="snip2DiagRect">
            <a:avLst>
              <a:gd name="adj1" fmla="val 0"/>
              <a:gd name="adj2" fmla="val 28559"/>
            </a:avLst>
          </a:prstGeom>
          <a:solidFill>
            <a:srgbClr val="0089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altLang="zh-CN" sz="3300" b="1" dirty="0">
                <a:solidFill>
                  <a:prstClr val="white"/>
                </a:solidFill>
                <a:latin typeface="微软雅黑" panose="020B0503020204020204" pitchFamily="34" charset="-122"/>
                <a:ea typeface="微软雅黑" panose="020B0503020204020204" pitchFamily="34" charset="-122"/>
              </a:rPr>
              <a:t>3.</a:t>
            </a:r>
            <a:r>
              <a:rPr lang="zh-CN" altLang="en-US" sz="3300" b="1" dirty="0">
                <a:solidFill>
                  <a:prstClr val="white"/>
                </a:solidFill>
                <a:latin typeface="微软雅黑" panose="020B0503020204020204" pitchFamily="34" charset="-122"/>
                <a:ea typeface="微软雅黑" panose="020B0503020204020204" pitchFamily="34" charset="-122"/>
              </a:rPr>
              <a:t>房地产的分类</a:t>
            </a:r>
          </a:p>
        </p:txBody>
      </p:sp>
      <p:sp>
        <p:nvSpPr>
          <p:cNvPr id="14" name="文本框 13"/>
          <p:cNvSpPr txBox="1"/>
          <p:nvPr/>
        </p:nvSpPr>
        <p:spPr>
          <a:xfrm>
            <a:off x="932382" y="1424923"/>
            <a:ext cx="2342229" cy="1200329"/>
          </a:xfrm>
          <a:prstGeom prst="rect">
            <a:avLst/>
          </a:prstGeom>
          <a:noFill/>
        </p:spPr>
        <p:txBody>
          <a:bodyPr wrap="square" rtlCol="0">
            <a:spAutoFit/>
          </a:bodyPr>
          <a:lstStyle/>
          <a:p>
            <a:r>
              <a:rPr lang="zh-CN" altLang="en-US" sz="3200" dirty="0">
                <a:solidFill>
                  <a:schemeClr val="tx1">
                    <a:lumMod val="75000"/>
                    <a:lumOff val="25000"/>
                  </a:schemeClr>
                </a:solidFill>
                <a:latin typeface="微软雅黑" panose="020B0503020204020204" pitchFamily="34" charset="-122"/>
                <a:ea typeface="微软雅黑" panose="020B0503020204020204" pitchFamily="34" charset="-122"/>
              </a:rPr>
              <a:t>分类</a:t>
            </a:r>
            <a:endParaRPr lang="en-US" altLang="zh-CN" sz="32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4000" b="1" dirty="0">
                <a:solidFill>
                  <a:srgbClr val="0089F0"/>
                </a:solidFill>
                <a:latin typeface="微软雅黑" panose="020B0503020204020204" pitchFamily="34" charset="-122"/>
                <a:ea typeface="微软雅黑" panose="020B0503020204020204" pitchFamily="34" charset="-122"/>
              </a:rPr>
              <a:t>土地分类</a:t>
            </a:r>
          </a:p>
        </p:txBody>
      </p:sp>
      <p:sp>
        <p:nvSpPr>
          <p:cNvPr id="15" name="矩形 14"/>
          <p:cNvSpPr/>
          <p:nvPr/>
        </p:nvSpPr>
        <p:spPr>
          <a:xfrm>
            <a:off x="725214" y="1557445"/>
            <a:ext cx="207168" cy="1067808"/>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0000"/>
              </a:solidFill>
            </a:endParaRPr>
          </a:p>
        </p:txBody>
      </p:sp>
      <p:graphicFrame>
        <p:nvGraphicFramePr>
          <p:cNvPr id="2" name="图示 1"/>
          <p:cNvGraphicFramePr/>
          <p:nvPr>
            <p:extLst>
              <p:ext uri="{D42A27DB-BD31-4B8C-83A1-F6EECF244321}">
                <p14:modId xmlns:p14="http://schemas.microsoft.com/office/powerpoint/2010/main" val="3849752778"/>
              </p:ext>
            </p:extLst>
          </p:nvPr>
        </p:nvGraphicFramePr>
        <p:xfrm>
          <a:off x="2189653" y="949183"/>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6289011"/>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1000"/>
                                        <p:tgtEl>
                                          <p:spTgt spid="14"/>
                                        </p:tgtEl>
                                      </p:cBhvr>
                                    </p:animEffect>
                                    <p:anim calcmode="lin" valueType="num">
                                      <p:cBhvr>
                                        <p:cTn id="8" dur="1000" fill="hold"/>
                                        <p:tgtEl>
                                          <p:spTgt spid="14"/>
                                        </p:tgtEl>
                                        <p:attrNameLst>
                                          <p:attrName>ppt_x</p:attrName>
                                        </p:attrNameLst>
                                      </p:cBhvr>
                                      <p:tavLst>
                                        <p:tav tm="0">
                                          <p:val>
                                            <p:strVal val="#ppt_x"/>
                                          </p:val>
                                        </p:tav>
                                        <p:tav tm="100000">
                                          <p:val>
                                            <p:strVal val="#ppt_x"/>
                                          </p:val>
                                        </p:tav>
                                      </p:tavLst>
                                    </p:anim>
                                    <p:anim calcmode="lin" valueType="num">
                                      <p:cBhvr>
                                        <p:cTn id="9" dur="1000" fill="hold"/>
                                        <p:tgtEl>
                                          <p:spTgt spid="14"/>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fade">
                                      <p:cBhvr>
                                        <p:cTn id="12" dur="1000"/>
                                        <p:tgtEl>
                                          <p:spTgt spid="15"/>
                                        </p:tgtEl>
                                      </p:cBhvr>
                                    </p:animEffect>
                                    <p:anim calcmode="lin" valueType="num">
                                      <p:cBhvr>
                                        <p:cTn id="13" dur="1000" fill="hold"/>
                                        <p:tgtEl>
                                          <p:spTgt spid="15"/>
                                        </p:tgtEl>
                                        <p:attrNameLst>
                                          <p:attrName>ppt_x</p:attrName>
                                        </p:attrNameLst>
                                      </p:cBhvr>
                                      <p:tavLst>
                                        <p:tav tm="0">
                                          <p:val>
                                            <p:strVal val="#ppt_x"/>
                                          </p:val>
                                        </p:tav>
                                        <p:tav tm="100000">
                                          <p:val>
                                            <p:strVal val="#ppt_x"/>
                                          </p:val>
                                        </p:tav>
                                      </p:tavLst>
                                    </p:anim>
                                    <p:anim calcmode="lin" valueType="num">
                                      <p:cBhvr>
                                        <p:cTn id="14"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fade">
                                      <p:cBhvr>
                                        <p:cTn id="19" dur="1000"/>
                                        <p:tgtEl>
                                          <p:spTgt spid="2"/>
                                        </p:tgtEl>
                                      </p:cBhvr>
                                    </p:animEffect>
                                    <p:anim calcmode="lin" valueType="num">
                                      <p:cBhvr>
                                        <p:cTn id="20" dur="1000" fill="hold"/>
                                        <p:tgtEl>
                                          <p:spTgt spid="2"/>
                                        </p:tgtEl>
                                        <p:attrNameLst>
                                          <p:attrName>ppt_x</p:attrName>
                                        </p:attrNameLst>
                                      </p:cBhvr>
                                      <p:tavLst>
                                        <p:tav tm="0">
                                          <p:val>
                                            <p:strVal val="#ppt_x"/>
                                          </p:val>
                                        </p:tav>
                                        <p:tav tm="100000">
                                          <p:val>
                                            <p:strVal val="#ppt_x"/>
                                          </p:val>
                                        </p:tav>
                                      </p:tavLst>
                                    </p:anim>
                                    <p:anim calcmode="lin" valueType="num">
                                      <p:cBhvr>
                                        <p:cTn id="21"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animBg="1"/>
      <p:bldGraphic spid="2" grpId="0">
        <p:bldAsOne/>
      </p:bldGraphic>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3516</TotalTime>
  <Words>2105</Words>
  <Application>Microsoft Office PowerPoint</Application>
  <PresentationFormat>宽屏</PresentationFormat>
  <Paragraphs>292</Paragraphs>
  <Slides>30</Slides>
  <Notes>22</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30</vt:i4>
      </vt:variant>
    </vt:vector>
  </HeadingPairs>
  <TitlesOfParts>
    <vt:vector size="40" baseType="lpstr">
      <vt:lpstr>等线</vt:lpstr>
      <vt:lpstr>方正超粗黑简体</vt:lpstr>
      <vt:lpstr>宋体</vt:lpstr>
      <vt:lpstr>微软雅黑</vt:lpstr>
      <vt:lpstr>Arial</vt:lpstr>
      <vt:lpstr>Calibri</vt:lpstr>
      <vt:lpstr>Calibri Light</vt:lpstr>
      <vt:lpstr>Impact</vt:lpstr>
      <vt:lpstr>Times New Roman</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USER</dc:creator>
  <cp:lastModifiedBy>hasee</cp:lastModifiedBy>
  <cp:revision>264</cp:revision>
  <dcterms:created xsi:type="dcterms:W3CDTF">2014-01-28T03:43:55Z</dcterms:created>
  <dcterms:modified xsi:type="dcterms:W3CDTF">2016-09-26T06:22:17Z</dcterms:modified>
</cp:coreProperties>
</file>